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679" r:id="rId2"/>
    <p:sldId id="680" r:id="rId3"/>
    <p:sldId id="257" r:id="rId4"/>
    <p:sldId id="259" r:id="rId5"/>
    <p:sldId id="258" r:id="rId6"/>
    <p:sldId id="514" r:id="rId7"/>
    <p:sldId id="506" r:id="rId8"/>
    <p:sldId id="507" r:id="rId9"/>
    <p:sldId id="508" r:id="rId10"/>
    <p:sldId id="509" r:id="rId11"/>
    <p:sldId id="515" r:id="rId12"/>
    <p:sldId id="504" r:id="rId13"/>
    <p:sldId id="505" r:id="rId14"/>
    <p:sldId id="517" r:id="rId15"/>
    <p:sldId id="677" r:id="rId16"/>
    <p:sldId id="510" r:id="rId17"/>
    <p:sldId id="511" r:id="rId18"/>
    <p:sldId id="518" r:id="rId19"/>
    <p:sldId id="513" r:id="rId20"/>
    <p:sldId id="512" r:id="rId21"/>
    <p:sldId id="481" r:id="rId22"/>
    <p:sldId id="494" r:id="rId23"/>
    <p:sldId id="496" r:id="rId24"/>
    <p:sldId id="495" r:id="rId25"/>
    <p:sldId id="519" r:id="rId26"/>
    <p:sldId id="497" r:id="rId27"/>
    <p:sldId id="498" r:id="rId28"/>
    <p:sldId id="499" r:id="rId29"/>
    <p:sldId id="520" r:id="rId30"/>
    <p:sldId id="500" r:id="rId31"/>
    <p:sldId id="501" r:id="rId32"/>
    <p:sldId id="482" r:id="rId33"/>
    <p:sldId id="485" r:id="rId34"/>
    <p:sldId id="486" r:id="rId35"/>
    <p:sldId id="487" r:id="rId36"/>
    <p:sldId id="488" r:id="rId37"/>
    <p:sldId id="663" r:id="rId38"/>
    <p:sldId id="491" r:id="rId39"/>
    <p:sldId id="649" r:id="rId40"/>
    <p:sldId id="665" r:id="rId41"/>
    <p:sldId id="664" r:id="rId42"/>
    <p:sldId id="489" r:id="rId43"/>
    <p:sldId id="490" r:id="rId44"/>
    <p:sldId id="483" r:id="rId45"/>
    <p:sldId id="651" r:id="rId46"/>
    <p:sldId id="652" r:id="rId47"/>
    <p:sldId id="653" r:id="rId48"/>
    <p:sldId id="484" r:id="rId49"/>
    <p:sldId id="529" r:id="rId50"/>
    <p:sldId id="523" r:id="rId51"/>
    <p:sldId id="524" r:id="rId52"/>
    <p:sldId id="525" r:id="rId53"/>
    <p:sldId id="527" r:id="rId54"/>
    <p:sldId id="650" r:id="rId55"/>
    <p:sldId id="655" r:id="rId56"/>
    <p:sldId id="492" r:id="rId57"/>
    <p:sldId id="656" r:id="rId58"/>
    <p:sldId id="521" r:id="rId59"/>
    <p:sldId id="502" r:id="rId60"/>
    <p:sldId id="260" r:id="rId61"/>
    <p:sldId id="261" r:id="rId62"/>
    <p:sldId id="402" r:id="rId63"/>
    <p:sldId id="328" r:id="rId64"/>
    <p:sldId id="475" r:id="rId65"/>
    <p:sldId id="425" r:id="rId66"/>
    <p:sldId id="530" r:id="rId67"/>
    <p:sldId id="531" r:id="rId68"/>
    <p:sldId id="657" r:id="rId69"/>
    <p:sldId id="532" r:id="rId70"/>
    <p:sldId id="533" r:id="rId71"/>
    <p:sldId id="613" r:id="rId72"/>
    <p:sldId id="459" r:id="rId73"/>
    <p:sldId id="403" r:id="rId74"/>
    <p:sldId id="404" r:id="rId75"/>
    <p:sldId id="405" r:id="rId76"/>
    <p:sldId id="460" r:id="rId77"/>
    <p:sldId id="461" r:id="rId78"/>
    <p:sldId id="658" r:id="rId79"/>
    <p:sldId id="659" r:id="rId80"/>
    <p:sldId id="263" r:id="rId81"/>
    <p:sldId id="433" r:id="rId82"/>
    <p:sldId id="434" r:id="rId83"/>
    <p:sldId id="435" r:id="rId84"/>
    <p:sldId id="436" r:id="rId85"/>
    <p:sldId id="437" r:id="rId86"/>
    <p:sldId id="438" r:id="rId87"/>
    <p:sldId id="439" r:id="rId88"/>
    <p:sldId id="264" r:id="rId89"/>
    <p:sldId id="443" r:id="rId90"/>
    <p:sldId id="444" r:id="rId91"/>
    <p:sldId id="445" r:id="rId92"/>
    <p:sldId id="446" r:id="rId93"/>
    <p:sldId id="333" r:id="rId94"/>
    <p:sldId id="265" r:id="rId95"/>
    <p:sldId id="334" r:id="rId96"/>
    <p:sldId id="440" r:id="rId97"/>
    <p:sldId id="441" r:id="rId98"/>
    <p:sldId id="423" r:id="rId99"/>
    <p:sldId id="442" r:id="rId100"/>
    <p:sldId id="426" r:id="rId101"/>
    <p:sldId id="624" r:id="rId102"/>
    <p:sldId id="625" r:id="rId103"/>
    <p:sldId id="266" r:id="rId104"/>
    <p:sldId id="478" r:id="rId105"/>
    <p:sldId id="479" r:id="rId106"/>
    <p:sldId id="267" r:id="rId107"/>
    <p:sldId id="626" r:id="rId108"/>
    <p:sldId id="678" r:id="rId109"/>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xmlns="" id="{54F83313-47E1-018F-E86D-5C68BBB6E573}"/>
              </a:ext>
            </a:extLst>
          </p:cNvPr>
          <p:cNvGrpSpPr>
            <a:grpSpLocks/>
          </p:cNvGrpSpPr>
          <p:nvPr/>
        </p:nvGrpSpPr>
        <p:grpSpPr bwMode="auto">
          <a:xfrm>
            <a:off x="1" y="0"/>
            <a:ext cx="12213167" cy="6858000"/>
            <a:chOff x="0" y="0"/>
            <a:chExt cx="5770" cy="4320"/>
          </a:xfrm>
        </p:grpSpPr>
        <p:sp>
          <p:nvSpPr>
            <p:cNvPr id="3" name="Rectangle 3">
              <a:extLst>
                <a:ext uri="{FF2B5EF4-FFF2-40B4-BE49-F238E27FC236}">
                  <a16:creationId xmlns:a16="http://schemas.microsoft.com/office/drawing/2014/main" xmlns="" id="{06AE83EF-28D8-2DF4-9613-3F1E1D57A038}"/>
                </a:ext>
              </a:extLst>
            </p:cNvPr>
            <p:cNvSpPr>
              <a:spLocks noChangeArrowheads="1"/>
            </p:cNvSpPr>
            <p:nvPr userDrawn="1"/>
          </p:nvSpPr>
          <p:spPr bwMode="hidden">
            <a:xfrm>
              <a:off x="5232" y="1"/>
              <a:ext cx="528" cy="4319"/>
            </a:xfrm>
            <a:prstGeom prst="rect">
              <a:avLst/>
            </a:prstGeom>
            <a:gradFill rotWithShape="0">
              <a:gsLst>
                <a:gs pos="0">
                  <a:schemeClr val="accent2"/>
                </a:gs>
                <a:gs pos="100000">
                  <a:schemeClr val="accent2">
                    <a:gamma/>
                    <a:tint val="94118"/>
                    <a:invGamma/>
                  </a:schemeClr>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4" name="Rectangle 4">
              <a:extLst>
                <a:ext uri="{FF2B5EF4-FFF2-40B4-BE49-F238E27FC236}">
                  <a16:creationId xmlns:a16="http://schemas.microsoft.com/office/drawing/2014/main" xmlns="" id="{8C2286C4-EC01-3B05-E00A-2B0468AAA8D5}"/>
                </a:ext>
              </a:extLst>
            </p:cNvPr>
            <p:cNvSpPr>
              <a:spLocks noChangeArrowheads="1"/>
            </p:cNvSpPr>
            <p:nvPr userDrawn="1"/>
          </p:nvSpPr>
          <p:spPr bwMode="hidden">
            <a:xfrm>
              <a:off x="1056" y="0"/>
              <a:ext cx="192"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5" name="Rectangle 5">
              <a:extLst>
                <a:ext uri="{FF2B5EF4-FFF2-40B4-BE49-F238E27FC236}">
                  <a16:creationId xmlns:a16="http://schemas.microsoft.com/office/drawing/2014/main" xmlns="" id="{3E405137-BD13-64C0-AEB3-49B0B2C421D1}"/>
                </a:ext>
              </a:extLst>
            </p:cNvPr>
            <p:cNvSpPr>
              <a:spLocks noChangeArrowheads="1"/>
            </p:cNvSpPr>
            <p:nvPr userDrawn="1"/>
          </p:nvSpPr>
          <p:spPr bwMode="hidden">
            <a:xfrm>
              <a:off x="1728" y="0"/>
              <a:ext cx="432"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6" name="Rectangle 6">
              <a:extLst>
                <a:ext uri="{FF2B5EF4-FFF2-40B4-BE49-F238E27FC236}">
                  <a16:creationId xmlns:a16="http://schemas.microsoft.com/office/drawing/2014/main" xmlns="" id="{936757A9-422A-D735-4086-B931FC672319}"/>
                </a:ext>
              </a:extLst>
            </p:cNvPr>
            <p:cNvSpPr>
              <a:spLocks noChangeArrowheads="1"/>
            </p:cNvSpPr>
            <p:nvPr userDrawn="1"/>
          </p:nvSpPr>
          <p:spPr bwMode="hidden">
            <a:xfrm>
              <a:off x="2256" y="0"/>
              <a:ext cx="240" cy="4320"/>
            </a:xfrm>
            <a:prstGeom prst="rect">
              <a:avLst/>
            </a:prstGeom>
            <a:solidFill>
              <a:schemeClr val="bg1"/>
            </a:soli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7" name="Rectangle 7">
              <a:extLst>
                <a:ext uri="{FF2B5EF4-FFF2-40B4-BE49-F238E27FC236}">
                  <a16:creationId xmlns:a16="http://schemas.microsoft.com/office/drawing/2014/main" xmlns="" id="{3837BBB3-DC4C-0975-131B-B09AC64E16D8}"/>
                </a:ext>
              </a:extLst>
            </p:cNvPr>
            <p:cNvSpPr>
              <a:spLocks noChangeArrowheads="1"/>
            </p:cNvSpPr>
            <p:nvPr userDrawn="1"/>
          </p:nvSpPr>
          <p:spPr bwMode="hidden">
            <a:xfrm>
              <a:off x="1344" y="0"/>
              <a:ext cx="384" cy="4320"/>
            </a:xfrm>
            <a:prstGeom prst="rect">
              <a:avLst/>
            </a:prstGeom>
            <a:gradFill rotWithShape="0">
              <a:gsLst>
                <a:gs pos="0">
                  <a:schemeClr val="bg2"/>
                </a:gs>
                <a:gs pos="100000">
                  <a:schemeClr val="bg1"/>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8" name="Rectangle 8">
              <a:extLst>
                <a:ext uri="{FF2B5EF4-FFF2-40B4-BE49-F238E27FC236}">
                  <a16:creationId xmlns:a16="http://schemas.microsoft.com/office/drawing/2014/main" xmlns="" id="{D02BD690-0C25-B63D-8603-31B24F5E9353}"/>
                </a:ext>
              </a:extLst>
            </p:cNvPr>
            <p:cNvSpPr>
              <a:spLocks noChangeArrowheads="1"/>
            </p:cNvSpPr>
            <p:nvPr userDrawn="1"/>
          </p:nvSpPr>
          <p:spPr bwMode="hidden">
            <a:xfrm>
              <a:off x="480" y="0"/>
              <a:ext cx="576" cy="4320"/>
            </a:xfrm>
            <a:prstGeom prst="rect">
              <a:avLst/>
            </a:prstGeom>
            <a:gradFill rotWithShape="0">
              <a:gsLst>
                <a:gs pos="0">
                  <a:schemeClr val="bg2"/>
                </a:gs>
                <a:gs pos="100000">
                  <a:schemeClr val="bg1"/>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9" name="Rectangle 9">
              <a:extLst>
                <a:ext uri="{FF2B5EF4-FFF2-40B4-BE49-F238E27FC236}">
                  <a16:creationId xmlns:a16="http://schemas.microsoft.com/office/drawing/2014/main" xmlns="" id="{9658B431-22CC-ED2C-4F49-CD34B494F3E1}"/>
                </a:ext>
              </a:extLst>
            </p:cNvPr>
            <p:cNvSpPr>
              <a:spLocks noChangeArrowheads="1"/>
            </p:cNvSpPr>
            <p:nvPr userDrawn="1"/>
          </p:nvSpPr>
          <p:spPr bwMode="hidden">
            <a:xfrm>
              <a:off x="288" y="0"/>
              <a:ext cx="192" cy="4320"/>
            </a:xfrm>
            <a:prstGeom prst="rect">
              <a:avLst/>
            </a:prstGeom>
            <a:gradFill rotWithShape="0">
              <a:gsLst>
                <a:gs pos="0">
                  <a:schemeClr val="bg2"/>
                </a:gs>
                <a:gs pos="50000">
                  <a:schemeClr val="bg2">
                    <a:gamma/>
                    <a:shade val="84706"/>
                    <a:invGamma/>
                  </a:schemeClr>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0" name="Rectangle 10">
              <a:extLst>
                <a:ext uri="{FF2B5EF4-FFF2-40B4-BE49-F238E27FC236}">
                  <a16:creationId xmlns:a16="http://schemas.microsoft.com/office/drawing/2014/main" xmlns="" id="{0AD5BE8E-7D85-EC0D-5939-062AD471F3B4}"/>
                </a:ext>
              </a:extLst>
            </p:cNvPr>
            <p:cNvSpPr>
              <a:spLocks noChangeArrowheads="1"/>
            </p:cNvSpPr>
            <p:nvPr userDrawn="1"/>
          </p:nvSpPr>
          <p:spPr bwMode="hidden">
            <a:xfrm>
              <a:off x="0" y="0"/>
              <a:ext cx="288" cy="4320"/>
            </a:xfrm>
            <a:prstGeom prst="rect">
              <a:avLst/>
            </a:prstGeom>
            <a:gradFill rotWithShape="0">
              <a:gsLst>
                <a:gs pos="0">
                  <a:schemeClr val="bg2">
                    <a:gamma/>
                    <a:shade val="78824"/>
                    <a:invGamma/>
                  </a:schemeClr>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1" name="Rectangle 11">
              <a:extLst>
                <a:ext uri="{FF2B5EF4-FFF2-40B4-BE49-F238E27FC236}">
                  <a16:creationId xmlns:a16="http://schemas.microsoft.com/office/drawing/2014/main" xmlns="" id="{81C10DD0-0610-DB9C-EA81-7C4E3D04D240}"/>
                </a:ext>
              </a:extLst>
            </p:cNvPr>
            <p:cNvSpPr>
              <a:spLocks noChangeArrowheads="1"/>
            </p:cNvSpPr>
            <p:nvPr userDrawn="1"/>
          </p:nvSpPr>
          <p:spPr bwMode="hidden">
            <a:xfrm>
              <a:off x="2160" y="0"/>
              <a:ext cx="240" cy="4320"/>
            </a:xfrm>
            <a:prstGeom prst="rect">
              <a:avLst/>
            </a:prstGeom>
            <a:gradFill rotWithShape="0">
              <a:gsLst>
                <a:gs pos="0">
                  <a:schemeClr val="bg2"/>
                </a:gs>
                <a:gs pos="100000">
                  <a:schemeClr val="bg1"/>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2" name="Rectangle 12">
              <a:extLst>
                <a:ext uri="{FF2B5EF4-FFF2-40B4-BE49-F238E27FC236}">
                  <a16:creationId xmlns:a16="http://schemas.microsoft.com/office/drawing/2014/main" xmlns="" id="{B039B219-CD0E-BF07-DC54-3902BC937714}"/>
                </a:ext>
              </a:extLst>
            </p:cNvPr>
            <p:cNvSpPr>
              <a:spLocks noChangeArrowheads="1"/>
            </p:cNvSpPr>
            <p:nvPr userDrawn="1"/>
          </p:nvSpPr>
          <p:spPr bwMode="hidden">
            <a:xfrm>
              <a:off x="2784" y="0"/>
              <a:ext cx="528"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3" name="Rectangle 13">
              <a:extLst>
                <a:ext uri="{FF2B5EF4-FFF2-40B4-BE49-F238E27FC236}">
                  <a16:creationId xmlns:a16="http://schemas.microsoft.com/office/drawing/2014/main" xmlns="" id="{03264FEB-BF1B-2DEB-08B2-4985BF9F402E}"/>
                </a:ext>
              </a:extLst>
            </p:cNvPr>
            <p:cNvSpPr>
              <a:spLocks noChangeArrowheads="1"/>
            </p:cNvSpPr>
            <p:nvPr userDrawn="1"/>
          </p:nvSpPr>
          <p:spPr bwMode="hidden">
            <a:xfrm>
              <a:off x="1248" y="0"/>
              <a:ext cx="144" cy="4320"/>
            </a:xfrm>
            <a:prstGeom prst="rect">
              <a:avLst/>
            </a:prstGeom>
            <a:solidFill>
              <a:schemeClr val="bg2"/>
            </a:soli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4" name="Rectangle 14">
              <a:extLst>
                <a:ext uri="{FF2B5EF4-FFF2-40B4-BE49-F238E27FC236}">
                  <a16:creationId xmlns:a16="http://schemas.microsoft.com/office/drawing/2014/main" xmlns="" id="{A4F5718F-2F98-C652-9D4D-A7586DB0DE81}"/>
                </a:ext>
              </a:extLst>
            </p:cNvPr>
            <p:cNvSpPr>
              <a:spLocks noChangeArrowheads="1"/>
            </p:cNvSpPr>
            <p:nvPr userDrawn="1"/>
          </p:nvSpPr>
          <p:spPr bwMode="hidden">
            <a:xfrm>
              <a:off x="3300" y="0"/>
              <a:ext cx="252" cy="4320"/>
            </a:xfrm>
            <a:prstGeom prst="rect">
              <a:avLst/>
            </a:prstGeom>
            <a:solidFill>
              <a:schemeClr val="bg2"/>
            </a:soli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5" name="Rectangle 15">
              <a:extLst>
                <a:ext uri="{FF2B5EF4-FFF2-40B4-BE49-F238E27FC236}">
                  <a16:creationId xmlns:a16="http://schemas.microsoft.com/office/drawing/2014/main" xmlns="" id="{614B1474-81A3-4396-65D7-BB8D1A1F42B6}"/>
                </a:ext>
              </a:extLst>
            </p:cNvPr>
            <p:cNvSpPr>
              <a:spLocks noChangeArrowheads="1"/>
            </p:cNvSpPr>
            <p:nvPr userDrawn="1"/>
          </p:nvSpPr>
          <p:spPr bwMode="hidden">
            <a:xfrm>
              <a:off x="4656" y="0"/>
              <a:ext cx="144"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6" name="Rectangle 16">
              <a:extLst>
                <a:ext uri="{FF2B5EF4-FFF2-40B4-BE49-F238E27FC236}">
                  <a16:creationId xmlns:a16="http://schemas.microsoft.com/office/drawing/2014/main" xmlns="" id="{039E5BDE-43C9-1BD6-D557-86CB7EA9A26F}"/>
                </a:ext>
              </a:extLst>
            </p:cNvPr>
            <p:cNvSpPr>
              <a:spLocks noChangeArrowheads="1"/>
            </p:cNvSpPr>
            <p:nvPr userDrawn="1"/>
          </p:nvSpPr>
          <p:spPr bwMode="hidden">
            <a:xfrm>
              <a:off x="4608" y="0"/>
              <a:ext cx="672" cy="4320"/>
            </a:xfrm>
            <a:prstGeom prst="rect">
              <a:avLst/>
            </a:prstGeom>
            <a:gradFill rotWithShape="0">
              <a:gsLst>
                <a:gs pos="0">
                  <a:schemeClr val="bg2"/>
                </a:gs>
                <a:gs pos="100000">
                  <a:schemeClr val="accent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7" name="Rectangle 17">
              <a:extLst>
                <a:ext uri="{FF2B5EF4-FFF2-40B4-BE49-F238E27FC236}">
                  <a16:creationId xmlns:a16="http://schemas.microsoft.com/office/drawing/2014/main" xmlns="" id="{34DC6D7A-F3DD-56AA-E178-09CE72A091ED}"/>
                </a:ext>
              </a:extLst>
            </p:cNvPr>
            <p:cNvSpPr>
              <a:spLocks noChangeArrowheads="1"/>
            </p:cNvSpPr>
            <p:nvPr userDrawn="1"/>
          </p:nvSpPr>
          <p:spPr bwMode="hidden">
            <a:xfrm>
              <a:off x="3504" y="0"/>
              <a:ext cx="624" cy="4320"/>
            </a:xfrm>
            <a:prstGeom prst="rect">
              <a:avLst/>
            </a:prstGeom>
            <a:gradFill rotWithShape="0">
              <a:gsLst>
                <a:gs pos="0">
                  <a:schemeClr val="bg2"/>
                </a:gs>
                <a:gs pos="50000">
                  <a:schemeClr val="bg1"/>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8" name="Rectangle 18">
              <a:extLst>
                <a:ext uri="{FF2B5EF4-FFF2-40B4-BE49-F238E27FC236}">
                  <a16:creationId xmlns:a16="http://schemas.microsoft.com/office/drawing/2014/main" xmlns="" id="{24401A6E-F136-36AE-F887-8B278805341A}"/>
                </a:ext>
              </a:extLst>
            </p:cNvPr>
            <p:cNvSpPr>
              <a:spLocks noChangeArrowheads="1"/>
            </p:cNvSpPr>
            <p:nvPr userDrawn="1"/>
          </p:nvSpPr>
          <p:spPr bwMode="hidden">
            <a:xfrm>
              <a:off x="3840" y="0"/>
              <a:ext cx="528"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9" name="Rectangle 19">
              <a:extLst>
                <a:ext uri="{FF2B5EF4-FFF2-40B4-BE49-F238E27FC236}">
                  <a16:creationId xmlns:a16="http://schemas.microsoft.com/office/drawing/2014/main" xmlns="" id="{0CFA42F0-630C-38F1-C1E3-AD8AA8F42DF4}"/>
                </a:ext>
              </a:extLst>
            </p:cNvPr>
            <p:cNvSpPr>
              <a:spLocks noChangeArrowheads="1"/>
            </p:cNvSpPr>
            <p:nvPr userDrawn="1"/>
          </p:nvSpPr>
          <p:spPr bwMode="hidden">
            <a:xfrm>
              <a:off x="4368" y="0"/>
              <a:ext cx="240"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20" name="Rectangle 20">
              <a:extLst>
                <a:ext uri="{FF2B5EF4-FFF2-40B4-BE49-F238E27FC236}">
                  <a16:creationId xmlns:a16="http://schemas.microsoft.com/office/drawing/2014/main" xmlns="" id="{3B3E002E-F80C-4A2E-19D7-CF25F3874DF1}"/>
                </a:ext>
              </a:extLst>
            </p:cNvPr>
            <p:cNvSpPr>
              <a:spLocks noChangeArrowheads="1"/>
            </p:cNvSpPr>
            <p:nvPr userDrawn="1"/>
          </p:nvSpPr>
          <p:spPr bwMode="hidden">
            <a:xfrm>
              <a:off x="2680" y="0"/>
              <a:ext cx="152" cy="4320"/>
            </a:xfrm>
            <a:prstGeom prst="rect">
              <a:avLst/>
            </a:prstGeom>
            <a:gradFill rotWithShape="0">
              <a:gsLst>
                <a:gs pos="0">
                  <a:schemeClr val="bg2"/>
                </a:gs>
                <a:gs pos="100000">
                  <a:schemeClr val="bg1"/>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21" name="Rectangle 21">
              <a:extLst>
                <a:ext uri="{FF2B5EF4-FFF2-40B4-BE49-F238E27FC236}">
                  <a16:creationId xmlns:a16="http://schemas.microsoft.com/office/drawing/2014/main" xmlns="" id="{E0DDC12B-3322-861D-1E63-15AB1D3AF15B}"/>
                </a:ext>
              </a:extLst>
            </p:cNvPr>
            <p:cNvSpPr>
              <a:spLocks noChangeArrowheads="1"/>
            </p:cNvSpPr>
            <p:nvPr userDrawn="1"/>
          </p:nvSpPr>
          <p:spPr bwMode="hidden">
            <a:xfrm>
              <a:off x="2366" y="0"/>
              <a:ext cx="336"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22" name="Freeform 22">
              <a:extLst>
                <a:ext uri="{FF2B5EF4-FFF2-40B4-BE49-F238E27FC236}">
                  <a16:creationId xmlns:a16="http://schemas.microsoft.com/office/drawing/2014/main" xmlns="" id="{FDAE1D97-8398-7117-A9C3-04FDA1C42D18}"/>
                </a:ext>
              </a:extLst>
            </p:cNvPr>
            <p:cNvSpPr>
              <a:spLocks/>
            </p:cNvSpPr>
            <p:nvPr userDrawn="1"/>
          </p:nvSpPr>
          <p:spPr bwMode="hidden">
            <a:xfrm>
              <a:off x="1" y="3875"/>
              <a:ext cx="5760" cy="445"/>
            </a:xfrm>
            <a:custGeom>
              <a:avLst/>
              <a:gdLst>
                <a:gd name="T0" fmla="*/ 5700 w 5760"/>
                <a:gd name="T1" fmla="*/ 86 h 445"/>
                <a:gd name="T2" fmla="*/ 5508 w 5760"/>
                <a:gd name="T3" fmla="*/ 86 h 445"/>
                <a:gd name="T4" fmla="*/ 5454 w 5760"/>
                <a:gd name="T5" fmla="*/ 76 h 445"/>
                <a:gd name="T6" fmla="*/ 5448 w 5760"/>
                <a:gd name="T7" fmla="*/ 65 h 445"/>
                <a:gd name="T8" fmla="*/ 5442 w 5760"/>
                <a:gd name="T9" fmla="*/ 44 h 445"/>
                <a:gd name="T10" fmla="*/ 5414 w 5760"/>
                <a:gd name="T11" fmla="*/ 18 h 445"/>
                <a:gd name="T12" fmla="*/ 5332 w 5760"/>
                <a:gd name="T13" fmla="*/ 7 h 445"/>
                <a:gd name="T14" fmla="*/ 5051 w 5760"/>
                <a:gd name="T15" fmla="*/ 22 h 445"/>
                <a:gd name="T16" fmla="*/ 4986 w 5760"/>
                <a:gd name="T17" fmla="*/ 55 h 445"/>
                <a:gd name="T18" fmla="*/ 4854 w 5760"/>
                <a:gd name="T19" fmla="*/ 102 h 445"/>
                <a:gd name="T20" fmla="*/ 4740 w 5760"/>
                <a:gd name="T21" fmla="*/ 112 h 445"/>
                <a:gd name="T22" fmla="*/ 4662 w 5760"/>
                <a:gd name="T23" fmla="*/ 91 h 445"/>
                <a:gd name="T24" fmla="*/ 4598 w 5760"/>
                <a:gd name="T25" fmla="*/ 25 h 445"/>
                <a:gd name="T26" fmla="*/ 4514 w 5760"/>
                <a:gd name="T27" fmla="*/ 9 h 445"/>
                <a:gd name="T28" fmla="*/ 4410 w 5760"/>
                <a:gd name="T29" fmla="*/ 39 h 445"/>
                <a:gd name="T30" fmla="*/ 4236 w 5760"/>
                <a:gd name="T31" fmla="*/ 81 h 445"/>
                <a:gd name="T32" fmla="*/ 4020 w 5760"/>
                <a:gd name="T33" fmla="*/ 102 h 445"/>
                <a:gd name="T34" fmla="*/ 3810 w 5760"/>
                <a:gd name="T35" fmla="*/ 102 h 445"/>
                <a:gd name="T36" fmla="*/ 3654 w 5760"/>
                <a:gd name="T37" fmla="*/ 76 h 445"/>
                <a:gd name="T38" fmla="*/ 3594 w 5760"/>
                <a:gd name="T39" fmla="*/ 50 h 445"/>
                <a:gd name="T40" fmla="*/ 3528 w 5760"/>
                <a:gd name="T41" fmla="*/ 44 h 445"/>
                <a:gd name="T42" fmla="*/ 3480 w 5760"/>
                <a:gd name="T43" fmla="*/ 55 h 445"/>
                <a:gd name="T44" fmla="*/ 3420 w 5760"/>
                <a:gd name="T45" fmla="*/ 76 h 445"/>
                <a:gd name="T46" fmla="*/ 3048 w 5760"/>
                <a:gd name="T47" fmla="*/ 112 h 445"/>
                <a:gd name="T48" fmla="*/ 2844 w 5760"/>
                <a:gd name="T49" fmla="*/ 128 h 445"/>
                <a:gd name="T50" fmla="*/ 2742 w 5760"/>
                <a:gd name="T51" fmla="*/ 117 h 445"/>
                <a:gd name="T52" fmla="*/ 2710 w 5760"/>
                <a:gd name="T53" fmla="*/ 56 h 445"/>
                <a:gd name="T54" fmla="*/ 2658 w 5760"/>
                <a:gd name="T55" fmla="*/ 50 h 445"/>
                <a:gd name="T56" fmla="*/ 2558 w 5760"/>
                <a:gd name="T57" fmla="*/ 95 h 445"/>
                <a:gd name="T58" fmla="*/ 2444 w 5760"/>
                <a:gd name="T59" fmla="*/ 109 h 445"/>
                <a:gd name="T60" fmla="*/ 2322 w 5760"/>
                <a:gd name="T61" fmla="*/ 91 h 445"/>
                <a:gd name="T62" fmla="*/ 2274 w 5760"/>
                <a:gd name="T63" fmla="*/ 70 h 445"/>
                <a:gd name="T64" fmla="*/ 2185 w 5760"/>
                <a:gd name="T65" fmla="*/ 3 h 445"/>
                <a:gd name="T66" fmla="*/ 2048 w 5760"/>
                <a:gd name="T67" fmla="*/ 64 h 445"/>
                <a:gd name="T68" fmla="*/ 1794 w 5760"/>
                <a:gd name="T69" fmla="*/ 102 h 445"/>
                <a:gd name="T70" fmla="*/ 1560 w 5760"/>
                <a:gd name="T71" fmla="*/ 91 h 445"/>
                <a:gd name="T72" fmla="*/ 1482 w 5760"/>
                <a:gd name="T73" fmla="*/ 76 h 445"/>
                <a:gd name="T74" fmla="*/ 1428 w 5760"/>
                <a:gd name="T75" fmla="*/ 50 h 445"/>
                <a:gd name="T76" fmla="*/ 1374 w 5760"/>
                <a:gd name="T77" fmla="*/ 44 h 445"/>
                <a:gd name="T78" fmla="*/ 1308 w 5760"/>
                <a:gd name="T79" fmla="*/ 55 h 445"/>
                <a:gd name="T80" fmla="*/ 1140 w 5760"/>
                <a:gd name="T81" fmla="*/ 107 h 445"/>
                <a:gd name="T82" fmla="*/ 948 w 5760"/>
                <a:gd name="T83" fmla="*/ 143 h 445"/>
                <a:gd name="T84" fmla="*/ 708 w 5760"/>
                <a:gd name="T85" fmla="*/ 138 h 445"/>
                <a:gd name="T86" fmla="*/ 534 w 5760"/>
                <a:gd name="T87" fmla="*/ 96 h 445"/>
                <a:gd name="T88" fmla="*/ 444 w 5760"/>
                <a:gd name="T89" fmla="*/ 55 h 445"/>
                <a:gd name="T90" fmla="*/ 396 w 5760"/>
                <a:gd name="T91" fmla="*/ 34 h 445"/>
                <a:gd name="T92" fmla="*/ 378 w 5760"/>
                <a:gd name="T93" fmla="*/ 39 h 445"/>
                <a:gd name="T94" fmla="*/ 342 w 5760"/>
                <a:gd name="T95" fmla="*/ 70 h 445"/>
                <a:gd name="T96" fmla="*/ 288 w 5760"/>
                <a:gd name="T97" fmla="*/ 96 h 445"/>
                <a:gd name="T98" fmla="*/ 192 w 5760"/>
                <a:gd name="T99" fmla="*/ 112 h 445"/>
                <a:gd name="T100" fmla="*/ 90 w 5760"/>
                <a:gd name="T101" fmla="*/ 112 h 445"/>
                <a:gd name="T102" fmla="*/ 0 w 5760"/>
                <a:gd name="T103" fmla="*/ 96 h 445"/>
                <a:gd name="T104" fmla="*/ 5760 w 5760"/>
                <a:gd name="T105" fmla="*/ 445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60" h="445">
                  <a:moveTo>
                    <a:pt x="5760" y="445"/>
                  </a:moveTo>
                  <a:lnTo>
                    <a:pt x="5760" y="76"/>
                  </a:lnTo>
                  <a:lnTo>
                    <a:pt x="5730" y="81"/>
                  </a:lnTo>
                  <a:lnTo>
                    <a:pt x="5700" y="86"/>
                  </a:lnTo>
                  <a:lnTo>
                    <a:pt x="5646" y="91"/>
                  </a:lnTo>
                  <a:lnTo>
                    <a:pt x="5592" y="91"/>
                  </a:lnTo>
                  <a:lnTo>
                    <a:pt x="5544" y="91"/>
                  </a:lnTo>
                  <a:lnTo>
                    <a:pt x="5508" y="86"/>
                  </a:lnTo>
                  <a:lnTo>
                    <a:pt x="5490" y="86"/>
                  </a:lnTo>
                  <a:lnTo>
                    <a:pt x="5478" y="81"/>
                  </a:lnTo>
                  <a:lnTo>
                    <a:pt x="5466" y="76"/>
                  </a:lnTo>
                  <a:lnTo>
                    <a:pt x="5454" y="76"/>
                  </a:lnTo>
                  <a:lnTo>
                    <a:pt x="5454" y="70"/>
                  </a:lnTo>
                  <a:lnTo>
                    <a:pt x="5448" y="70"/>
                  </a:lnTo>
                  <a:lnTo>
                    <a:pt x="5448" y="65"/>
                  </a:lnTo>
                  <a:lnTo>
                    <a:pt x="5448" y="60"/>
                  </a:lnTo>
                  <a:lnTo>
                    <a:pt x="5448" y="55"/>
                  </a:lnTo>
                  <a:lnTo>
                    <a:pt x="5442" y="50"/>
                  </a:lnTo>
                  <a:lnTo>
                    <a:pt x="5442" y="44"/>
                  </a:lnTo>
                  <a:lnTo>
                    <a:pt x="5436" y="39"/>
                  </a:lnTo>
                  <a:lnTo>
                    <a:pt x="5424" y="34"/>
                  </a:lnTo>
                  <a:lnTo>
                    <a:pt x="5418" y="29"/>
                  </a:lnTo>
                  <a:lnTo>
                    <a:pt x="5414" y="18"/>
                  </a:lnTo>
                  <a:lnTo>
                    <a:pt x="5401" y="16"/>
                  </a:lnTo>
                  <a:lnTo>
                    <a:pt x="5386" y="10"/>
                  </a:lnTo>
                  <a:lnTo>
                    <a:pt x="5368" y="7"/>
                  </a:lnTo>
                  <a:lnTo>
                    <a:pt x="5332" y="7"/>
                  </a:lnTo>
                  <a:lnTo>
                    <a:pt x="5246" y="10"/>
                  </a:lnTo>
                  <a:lnTo>
                    <a:pt x="5144" y="7"/>
                  </a:lnTo>
                  <a:lnTo>
                    <a:pt x="5090" y="16"/>
                  </a:lnTo>
                  <a:lnTo>
                    <a:pt x="5051" y="22"/>
                  </a:lnTo>
                  <a:lnTo>
                    <a:pt x="5036" y="30"/>
                  </a:lnTo>
                  <a:lnTo>
                    <a:pt x="5022" y="39"/>
                  </a:lnTo>
                  <a:lnTo>
                    <a:pt x="5010" y="44"/>
                  </a:lnTo>
                  <a:lnTo>
                    <a:pt x="4986" y="55"/>
                  </a:lnTo>
                  <a:lnTo>
                    <a:pt x="4950" y="70"/>
                  </a:lnTo>
                  <a:lnTo>
                    <a:pt x="4920" y="86"/>
                  </a:lnTo>
                  <a:lnTo>
                    <a:pt x="4884" y="96"/>
                  </a:lnTo>
                  <a:lnTo>
                    <a:pt x="4854" y="102"/>
                  </a:lnTo>
                  <a:lnTo>
                    <a:pt x="4824" y="107"/>
                  </a:lnTo>
                  <a:lnTo>
                    <a:pt x="4794" y="112"/>
                  </a:lnTo>
                  <a:lnTo>
                    <a:pt x="4764" y="112"/>
                  </a:lnTo>
                  <a:lnTo>
                    <a:pt x="4740" y="112"/>
                  </a:lnTo>
                  <a:lnTo>
                    <a:pt x="4716" y="107"/>
                  </a:lnTo>
                  <a:lnTo>
                    <a:pt x="4698" y="102"/>
                  </a:lnTo>
                  <a:lnTo>
                    <a:pt x="4674" y="96"/>
                  </a:lnTo>
                  <a:lnTo>
                    <a:pt x="4662" y="91"/>
                  </a:lnTo>
                  <a:lnTo>
                    <a:pt x="4644" y="86"/>
                  </a:lnTo>
                  <a:lnTo>
                    <a:pt x="4631" y="66"/>
                  </a:lnTo>
                  <a:lnTo>
                    <a:pt x="4617" y="42"/>
                  </a:lnTo>
                  <a:lnTo>
                    <a:pt x="4598" y="25"/>
                  </a:lnTo>
                  <a:lnTo>
                    <a:pt x="4584" y="13"/>
                  </a:lnTo>
                  <a:lnTo>
                    <a:pt x="4565" y="4"/>
                  </a:lnTo>
                  <a:lnTo>
                    <a:pt x="4535" y="3"/>
                  </a:lnTo>
                  <a:lnTo>
                    <a:pt x="4514" y="9"/>
                  </a:lnTo>
                  <a:lnTo>
                    <a:pt x="4494" y="18"/>
                  </a:lnTo>
                  <a:lnTo>
                    <a:pt x="4471" y="23"/>
                  </a:lnTo>
                  <a:lnTo>
                    <a:pt x="4440" y="29"/>
                  </a:lnTo>
                  <a:lnTo>
                    <a:pt x="4410" y="39"/>
                  </a:lnTo>
                  <a:lnTo>
                    <a:pt x="4374" y="50"/>
                  </a:lnTo>
                  <a:lnTo>
                    <a:pt x="4332" y="60"/>
                  </a:lnTo>
                  <a:lnTo>
                    <a:pt x="4284" y="76"/>
                  </a:lnTo>
                  <a:lnTo>
                    <a:pt x="4236" y="81"/>
                  </a:lnTo>
                  <a:lnTo>
                    <a:pt x="4183" y="91"/>
                  </a:lnTo>
                  <a:lnTo>
                    <a:pt x="4128" y="96"/>
                  </a:lnTo>
                  <a:lnTo>
                    <a:pt x="4074" y="102"/>
                  </a:lnTo>
                  <a:lnTo>
                    <a:pt x="4020" y="102"/>
                  </a:lnTo>
                  <a:lnTo>
                    <a:pt x="3966" y="102"/>
                  </a:lnTo>
                  <a:lnTo>
                    <a:pt x="3912" y="102"/>
                  </a:lnTo>
                  <a:lnTo>
                    <a:pt x="3858" y="102"/>
                  </a:lnTo>
                  <a:lnTo>
                    <a:pt x="3810" y="102"/>
                  </a:lnTo>
                  <a:lnTo>
                    <a:pt x="3762" y="96"/>
                  </a:lnTo>
                  <a:lnTo>
                    <a:pt x="3726" y="91"/>
                  </a:lnTo>
                  <a:lnTo>
                    <a:pt x="3684" y="81"/>
                  </a:lnTo>
                  <a:lnTo>
                    <a:pt x="3654" y="76"/>
                  </a:lnTo>
                  <a:lnTo>
                    <a:pt x="3642" y="70"/>
                  </a:lnTo>
                  <a:lnTo>
                    <a:pt x="3630" y="65"/>
                  </a:lnTo>
                  <a:lnTo>
                    <a:pt x="3612" y="60"/>
                  </a:lnTo>
                  <a:lnTo>
                    <a:pt x="3594" y="50"/>
                  </a:lnTo>
                  <a:lnTo>
                    <a:pt x="3576" y="50"/>
                  </a:lnTo>
                  <a:lnTo>
                    <a:pt x="3558" y="44"/>
                  </a:lnTo>
                  <a:lnTo>
                    <a:pt x="3540" y="44"/>
                  </a:lnTo>
                  <a:lnTo>
                    <a:pt x="3528" y="44"/>
                  </a:lnTo>
                  <a:lnTo>
                    <a:pt x="3516" y="50"/>
                  </a:lnTo>
                  <a:lnTo>
                    <a:pt x="3504" y="50"/>
                  </a:lnTo>
                  <a:lnTo>
                    <a:pt x="3492" y="55"/>
                  </a:lnTo>
                  <a:lnTo>
                    <a:pt x="3480" y="55"/>
                  </a:lnTo>
                  <a:lnTo>
                    <a:pt x="3468" y="65"/>
                  </a:lnTo>
                  <a:lnTo>
                    <a:pt x="3456" y="70"/>
                  </a:lnTo>
                  <a:lnTo>
                    <a:pt x="3450" y="70"/>
                  </a:lnTo>
                  <a:lnTo>
                    <a:pt x="3420" y="76"/>
                  </a:lnTo>
                  <a:lnTo>
                    <a:pt x="3330" y="81"/>
                  </a:lnTo>
                  <a:lnTo>
                    <a:pt x="3204" y="91"/>
                  </a:lnTo>
                  <a:lnTo>
                    <a:pt x="3126" y="102"/>
                  </a:lnTo>
                  <a:lnTo>
                    <a:pt x="3048" y="112"/>
                  </a:lnTo>
                  <a:lnTo>
                    <a:pt x="2970" y="123"/>
                  </a:lnTo>
                  <a:lnTo>
                    <a:pt x="2904" y="128"/>
                  </a:lnTo>
                  <a:lnTo>
                    <a:pt x="2868" y="128"/>
                  </a:lnTo>
                  <a:lnTo>
                    <a:pt x="2844" y="128"/>
                  </a:lnTo>
                  <a:lnTo>
                    <a:pt x="2814" y="128"/>
                  </a:lnTo>
                  <a:lnTo>
                    <a:pt x="2790" y="128"/>
                  </a:lnTo>
                  <a:lnTo>
                    <a:pt x="2766" y="123"/>
                  </a:lnTo>
                  <a:lnTo>
                    <a:pt x="2742" y="117"/>
                  </a:lnTo>
                  <a:lnTo>
                    <a:pt x="2724" y="112"/>
                  </a:lnTo>
                  <a:lnTo>
                    <a:pt x="2706" y="107"/>
                  </a:lnTo>
                  <a:lnTo>
                    <a:pt x="2704" y="83"/>
                  </a:lnTo>
                  <a:lnTo>
                    <a:pt x="2710" y="56"/>
                  </a:lnTo>
                  <a:lnTo>
                    <a:pt x="2710" y="36"/>
                  </a:lnTo>
                  <a:lnTo>
                    <a:pt x="2696" y="25"/>
                  </a:lnTo>
                  <a:lnTo>
                    <a:pt x="2672" y="36"/>
                  </a:lnTo>
                  <a:lnTo>
                    <a:pt x="2658" y="50"/>
                  </a:lnTo>
                  <a:lnTo>
                    <a:pt x="2638" y="60"/>
                  </a:lnTo>
                  <a:lnTo>
                    <a:pt x="2614" y="76"/>
                  </a:lnTo>
                  <a:lnTo>
                    <a:pt x="2590" y="84"/>
                  </a:lnTo>
                  <a:lnTo>
                    <a:pt x="2558" y="95"/>
                  </a:lnTo>
                  <a:lnTo>
                    <a:pt x="2536" y="98"/>
                  </a:lnTo>
                  <a:lnTo>
                    <a:pt x="2508" y="102"/>
                  </a:lnTo>
                  <a:lnTo>
                    <a:pt x="2478" y="105"/>
                  </a:lnTo>
                  <a:lnTo>
                    <a:pt x="2444" y="109"/>
                  </a:lnTo>
                  <a:lnTo>
                    <a:pt x="2410" y="110"/>
                  </a:lnTo>
                  <a:lnTo>
                    <a:pt x="2374" y="107"/>
                  </a:lnTo>
                  <a:lnTo>
                    <a:pt x="2348" y="103"/>
                  </a:lnTo>
                  <a:lnTo>
                    <a:pt x="2322" y="91"/>
                  </a:lnTo>
                  <a:lnTo>
                    <a:pt x="2304" y="86"/>
                  </a:lnTo>
                  <a:lnTo>
                    <a:pt x="2292" y="81"/>
                  </a:lnTo>
                  <a:lnTo>
                    <a:pt x="2286" y="76"/>
                  </a:lnTo>
                  <a:lnTo>
                    <a:pt x="2274" y="70"/>
                  </a:lnTo>
                  <a:lnTo>
                    <a:pt x="2268" y="65"/>
                  </a:lnTo>
                  <a:lnTo>
                    <a:pt x="2246" y="18"/>
                  </a:lnTo>
                  <a:lnTo>
                    <a:pt x="2224" y="0"/>
                  </a:lnTo>
                  <a:lnTo>
                    <a:pt x="2185" y="3"/>
                  </a:lnTo>
                  <a:lnTo>
                    <a:pt x="2156" y="16"/>
                  </a:lnTo>
                  <a:lnTo>
                    <a:pt x="2126" y="22"/>
                  </a:lnTo>
                  <a:lnTo>
                    <a:pt x="2081" y="49"/>
                  </a:lnTo>
                  <a:lnTo>
                    <a:pt x="2048" y="64"/>
                  </a:lnTo>
                  <a:lnTo>
                    <a:pt x="2018" y="76"/>
                  </a:lnTo>
                  <a:lnTo>
                    <a:pt x="1986" y="96"/>
                  </a:lnTo>
                  <a:lnTo>
                    <a:pt x="1896" y="102"/>
                  </a:lnTo>
                  <a:lnTo>
                    <a:pt x="1794" y="102"/>
                  </a:lnTo>
                  <a:lnTo>
                    <a:pt x="1692" y="102"/>
                  </a:lnTo>
                  <a:lnTo>
                    <a:pt x="1644" y="102"/>
                  </a:lnTo>
                  <a:lnTo>
                    <a:pt x="1602" y="96"/>
                  </a:lnTo>
                  <a:lnTo>
                    <a:pt x="1560" y="91"/>
                  </a:lnTo>
                  <a:lnTo>
                    <a:pt x="1524" y="86"/>
                  </a:lnTo>
                  <a:lnTo>
                    <a:pt x="1506" y="86"/>
                  </a:lnTo>
                  <a:lnTo>
                    <a:pt x="1494" y="81"/>
                  </a:lnTo>
                  <a:lnTo>
                    <a:pt x="1482" y="76"/>
                  </a:lnTo>
                  <a:lnTo>
                    <a:pt x="1476" y="70"/>
                  </a:lnTo>
                  <a:lnTo>
                    <a:pt x="1458" y="65"/>
                  </a:lnTo>
                  <a:lnTo>
                    <a:pt x="1440" y="55"/>
                  </a:lnTo>
                  <a:lnTo>
                    <a:pt x="1428" y="50"/>
                  </a:lnTo>
                  <a:lnTo>
                    <a:pt x="1410" y="50"/>
                  </a:lnTo>
                  <a:lnTo>
                    <a:pt x="1398" y="44"/>
                  </a:lnTo>
                  <a:lnTo>
                    <a:pt x="1386" y="44"/>
                  </a:lnTo>
                  <a:lnTo>
                    <a:pt x="1374" y="44"/>
                  </a:lnTo>
                  <a:lnTo>
                    <a:pt x="1356" y="44"/>
                  </a:lnTo>
                  <a:lnTo>
                    <a:pt x="1344" y="44"/>
                  </a:lnTo>
                  <a:lnTo>
                    <a:pt x="1332" y="50"/>
                  </a:lnTo>
                  <a:lnTo>
                    <a:pt x="1308" y="55"/>
                  </a:lnTo>
                  <a:lnTo>
                    <a:pt x="1260" y="70"/>
                  </a:lnTo>
                  <a:lnTo>
                    <a:pt x="1218" y="86"/>
                  </a:lnTo>
                  <a:lnTo>
                    <a:pt x="1176" y="96"/>
                  </a:lnTo>
                  <a:lnTo>
                    <a:pt x="1140" y="107"/>
                  </a:lnTo>
                  <a:lnTo>
                    <a:pt x="1098" y="117"/>
                  </a:lnTo>
                  <a:lnTo>
                    <a:pt x="1062" y="128"/>
                  </a:lnTo>
                  <a:lnTo>
                    <a:pt x="1020" y="133"/>
                  </a:lnTo>
                  <a:lnTo>
                    <a:pt x="948" y="143"/>
                  </a:lnTo>
                  <a:lnTo>
                    <a:pt x="882" y="149"/>
                  </a:lnTo>
                  <a:lnTo>
                    <a:pt x="822" y="149"/>
                  </a:lnTo>
                  <a:lnTo>
                    <a:pt x="762" y="143"/>
                  </a:lnTo>
                  <a:lnTo>
                    <a:pt x="708" y="138"/>
                  </a:lnTo>
                  <a:lnTo>
                    <a:pt x="654" y="128"/>
                  </a:lnTo>
                  <a:lnTo>
                    <a:pt x="612" y="117"/>
                  </a:lnTo>
                  <a:lnTo>
                    <a:pt x="570" y="107"/>
                  </a:lnTo>
                  <a:lnTo>
                    <a:pt x="534" y="96"/>
                  </a:lnTo>
                  <a:lnTo>
                    <a:pt x="504" y="86"/>
                  </a:lnTo>
                  <a:lnTo>
                    <a:pt x="480" y="76"/>
                  </a:lnTo>
                  <a:lnTo>
                    <a:pt x="462" y="65"/>
                  </a:lnTo>
                  <a:lnTo>
                    <a:pt x="444" y="55"/>
                  </a:lnTo>
                  <a:lnTo>
                    <a:pt x="426" y="44"/>
                  </a:lnTo>
                  <a:lnTo>
                    <a:pt x="408" y="34"/>
                  </a:lnTo>
                  <a:lnTo>
                    <a:pt x="402" y="34"/>
                  </a:lnTo>
                  <a:lnTo>
                    <a:pt x="396" y="34"/>
                  </a:lnTo>
                  <a:lnTo>
                    <a:pt x="390" y="34"/>
                  </a:lnTo>
                  <a:lnTo>
                    <a:pt x="384" y="34"/>
                  </a:lnTo>
                  <a:lnTo>
                    <a:pt x="378" y="39"/>
                  </a:lnTo>
                  <a:lnTo>
                    <a:pt x="372" y="44"/>
                  </a:lnTo>
                  <a:lnTo>
                    <a:pt x="360" y="55"/>
                  </a:lnTo>
                  <a:lnTo>
                    <a:pt x="348" y="65"/>
                  </a:lnTo>
                  <a:lnTo>
                    <a:pt x="342" y="70"/>
                  </a:lnTo>
                  <a:lnTo>
                    <a:pt x="336" y="76"/>
                  </a:lnTo>
                  <a:lnTo>
                    <a:pt x="324" y="86"/>
                  </a:lnTo>
                  <a:lnTo>
                    <a:pt x="306" y="91"/>
                  </a:lnTo>
                  <a:lnTo>
                    <a:pt x="288" y="96"/>
                  </a:lnTo>
                  <a:lnTo>
                    <a:pt x="264" y="102"/>
                  </a:lnTo>
                  <a:lnTo>
                    <a:pt x="240" y="107"/>
                  </a:lnTo>
                  <a:lnTo>
                    <a:pt x="216" y="112"/>
                  </a:lnTo>
                  <a:lnTo>
                    <a:pt x="192" y="112"/>
                  </a:lnTo>
                  <a:lnTo>
                    <a:pt x="168" y="117"/>
                  </a:lnTo>
                  <a:lnTo>
                    <a:pt x="145" y="117"/>
                  </a:lnTo>
                  <a:lnTo>
                    <a:pt x="120" y="117"/>
                  </a:lnTo>
                  <a:lnTo>
                    <a:pt x="90" y="112"/>
                  </a:lnTo>
                  <a:lnTo>
                    <a:pt x="66" y="112"/>
                  </a:lnTo>
                  <a:lnTo>
                    <a:pt x="42" y="107"/>
                  </a:lnTo>
                  <a:lnTo>
                    <a:pt x="24" y="102"/>
                  </a:lnTo>
                  <a:lnTo>
                    <a:pt x="0" y="96"/>
                  </a:lnTo>
                  <a:lnTo>
                    <a:pt x="0" y="445"/>
                  </a:lnTo>
                  <a:lnTo>
                    <a:pt x="5760" y="445"/>
                  </a:lnTo>
                </a:path>
              </a:pathLst>
            </a:custGeom>
            <a:solidFill>
              <a:schemeClr val="accent2">
                <a:alpha val="50195"/>
              </a:schemeClr>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sr-Latn-RS" sz="1800"/>
            </a:p>
          </p:txBody>
        </p:sp>
        <p:sp>
          <p:nvSpPr>
            <p:cNvPr id="23" name="Freeform 23">
              <a:extLst>
                <a:ext uri="{FF2B5EF4-FFF2-40B4-BE49-F238E27FC236}">
                  <a16:creationId xmlns:a16="http://schemas.microsoft.com/office/drawing/2014/main" xmlns="" id="{AF47CABA-663A-CA49-C70D-17F512C9FBB8}"/>
                </a:ext>
              </a:extLst>
            </p:cNvPr>
            <p:cNvSpPr>
              <a:spLocks/>
            </p:cNvSpPr>
            <p:nvPr userDrawn="1"/>
          </p:nvSpPr>
          <p:spPr bwMode="hidden">
            <a:xfrm>
              <a:off x="0" y="3867"/>
              <a:ext cx="5770" cy="174"/>
            </a:xfrm>
            <a:custGeom>
              <a:avLst/>
              <a:gdLst/>
              <a:ahLst/>
              <a:cxnLst>
                <a:cxn ang="0">
                  <a:pos x="4993" y="66"/>
                </a:cxn>
                <a:cxn ang="0">
                  <a:pos x="4771" y="132"/>
                </a:cxn>
                <a:cxn ang="0">
                  <a:pos x="4640" y="96"/>
                </a:cxn>
                <a:cxn ang="0">
                  <a:pos x="4598" y="36"/>
                </a:cxn>
                <a:cxn ang="0">
                  <a:pos x="4478" y="30"/>
                </a:cxn>
                <a:cxn ang="0">
                  <a:pos x="4186" y="108"/>
                </a:cxn>
                <a:cxn ang="0">
                  <a:pos x="3815" y="120"/>
                </a:cxn>
                <a:cxn ang="0">
                  <a:pos x="3617" y="72"/>
                </a:cxn>
                <a:cxn ang="0">
                  <a:pos x="3510" y="60"/>
                </a:cxn>
                <a:cxn ang="0">
                  <a:pos x="3336" y="96"/>
                </a:cxn>
                <a:cxn ang="0">
                  <a:pos x="2846" y="150"/>
                </a:cxn>
                <a:cxn ang="0">
                  <a:pos x="2703" y="96"/>
                </a:cxn>
                <a:cxn ang="0">
                  <a:pos x="2619" y="90"/>
                </a:cxn>
                <a:cxn ang="0">
                  <a:pos x="2416" y="132"/>
                </a:cxn>
                <a:cxn ang="0">
                  <a:pos x="2278" y="84"/>
                </a:cxn>
                <a:cxn ang="0">
                  <a:pos x="2151" y="36"/>
                </a:cxn>
                <a:cxn ang="0">
                  <a:pos x="1947" y="120"/>
                </a:cxn>
                <a:cxn ang="0">
                  <a:pos x="1525" y="102"/>
                </a:cxn>
                <a:cxn ang="0">
                  <a:pos x="1429" y="60"/>
                </a:cxn>
                <a:cxn ang="0">
                  <a:pos x="1333" y="60"/>
                </a:cxn>
                <a:cxn ang="0">
                  <a:pos x="1058" y="150"/>
                </a:cxn>
                <a:cxn ang="0">
                  <a:pos x="652" y="150"/>
                </a:cxn>
                <a:cxn ang="0">
                  <a:pos x="442" y="66"/>
                </a:cxn>
                <a:cxn ang="0">
                  <a:pos x="377" y="48"/>
                </a:cxn>
                <a:cxn ang="0">
                  <a:pos x="305" y="108"/>
                </a:cxn>
                <a:cxn ang="0">
                  <a:pos x="144" y="138"/>
                </a:cxn>
                <a:cxn ang="0">
                  <a:pos x="0" y="96"/>
                </a:cxn>
                <a:cxn ang="0">
                  <a:pos x="167" y="120"/>
                </a:cxn>
                <a:cxn ang="0">
                  <a:pos x="323" y="84"/>
                </a:cxn>
                <a:cxn ang="0">
                  <a:pos x="383" y="24"/>
                </a:cxn>
                <a:cxn ang="0">
                  <a:pos x="460" y="60"/>
                </a:cxn>
                <a:cxn ang="0">
                  <a:pos x="706" y="144"/>
                </a:cxn>
                <a:cxn ang="0">
                  <a:pos x="1100" y="120"/>
                </a:cxn>
                <a:cxn ang="0">
                  <a:pos x="1345" y="36"/>
                </a:cxn>
                <a:cxn ang="0">
                  <a:pos x="1441" y="48"/>
                </a:cxn>
                <a:cxn ang="0">
                  <a:pos x="1561" y="90"/>
                </a:cxn>
                <a:cxn ang="0">
                  <a:pos x="1971" y="96"/>
                </a:cxn>
                <a:cxn ang="0">
                  <a:pos x="2235" y="3"/>
                </a:cxn>
                <a:cxn ang="0">
                  <a:pos x="2350" y="102"/>
                </a:cxn>
                <a:cxn ang="0">
                  <a:pos x="2559" y="96"/>
                </a:cxn>
                <a:cxn ang="0">
                  <a:pos x="2715" y="24"/>
                </a:cxn>
                <a:cxn ang="0">
                  <a:pos x="2792" y="132"/>
                </a:cxn>
                <a:cxn ang="0">
                  <a:pos x="3127" y="102"/>
                </a:cxn>
                <a:cxn ang="0">
                  <a:pos x="3486" y="48"/>
                </a:cxn>
                <a:cxn ang="0">
                  <a:pos x="3582" y="42"/>
                </a:cxn>
                <a:cxn ang="0">
                  <a:pos x="3731" y="90"/>
                </a:cxn>
                <a:cxn ang="0">
                  <a:pos x="4078" y="102"/>
                </a:cxn>
                <a:cxn ang="0">
                  <a:pos x="4419" y="30"/>
                </a:cxn>
                <a:cxn ang="0">
                  <a:pos x="4574" y="6"/>
                </a:cxn>
                <a:cxn ang="0">
                  <a:pos x="4628" y="60"/>
                </a:cxn>
                <a:cxn ang="0">
                  <a:pos x="4724" y="108"/>
                </a:cxn>
                <a:cxn ang="0">
                  <a:pos x="4927" y="84"/>
                </a:cxn>
                <a:cxn ang="0">
                  <a:pos x="5118" y="14"/>
                </a:cxn>
                <a:cxn ang="0">
                  <a:pos x="5280" y="9"/>
                </a:cxn>
                <a:cxn ang="0">
                  <a:pos x="5453" y="36"/>
                </a:cxn>
                <a:cxn ang="0">
                  <a:pos x="5465" y="72"/>
                </a:cxn>
                <a:cxn ang="0">
                  <a:pos x="5656" y="90"/>
                </a:cxn>
                <a:cxn ang="0">
                  <a:pos x="5710" y="102"/>
                </a:cxn>
                <a:cxn ang="0">
                  <a:pos x="5477" y="90"/>
                </a:cxn>
                <a:cxn ang="0">
                  <a:pos x="5453" y="60"/>
                </a:cxn>
                <a:cxn ang="0">
                  <a:pos x="5393" y="30"/>
                </a:cxn>
                <a:cxn ang="0">
                  <a:pos x="5219" y="24"/>
                </a:cxn>
              </a:cxnLst>
              <a:rect l="0" t="0" r="r" b="b"/>
              <a:pathLst>
                <a:path w="5770" h="174">
                  <a:moveTo>
                    <a:pt x="5151" y="24"/>
                  </a:moveTo>
                  <a:lnTo>
                    <a:pt x="5127" y="26"/>
                  </a:lnTo>
                  <a:lnTo>
                    <a:pt x="5082" y="30"/>
                  </a:lnTo>
                  <a:lnTo>
                    <a:pt x="5049" y="38"/>
                  </a:lnTo>
                  <a:lnTo>
                    <a:pt x="5029" y="48"/>
                  </a:lnTo>
                  <a:lnTo>
                    <a:pt x="5017" y="54"/>
                  </a:lnTo>
                  <a:lnTo>
                    <a:pt x="4993" y="66"/>
                  </a:lnTo>
                  <a:lnTo>
                    <a:pt x="4957" y="84"/>
                  </a:lnTo>
                  <a:lnTo>
                    <a:pt x="4927" y="102"/>
                  </a:lnTo>
                  <a:lnTo>
                    <a:pt x="4891" y="114"/>
                  </a:lnTo>
                  <a:lnTo>
                    <a:pt x="4861" y="120"/>
                  </a:lnTo>
                  <a:lnTo>
                    <a:pt x="4831" y="126"/>
                  </a:lnTo>
                  <a:lnTo>
                    <a:pt x="4801" y="132"/>
                  </a:lnTo>
                  <a:lnTo>
                    <a:pt x="4771" y="132"/>
                  </a:lnTo>
                  <a:lnTo>
                    <a:pt x="4748" y="132"/>
                  </a:lnTo>
                  <a:lnTo>
                    <a:pt x="4724" y="126"/>
                  </a:lnTo>
                  <a:lnTo>
                    <a:pt x="4706" y="120"/>
                  </a:lnTo>
                  <a:lnTo>
                    <a:pt x="4682" y="114"/>
                  </a:lnTo>
                  <a:lnTo>
                    <a:pt x="4670" y="108"/>
                  </a:lnTo>
                  <a:lnTo>
                    <a:pt x="4652" y="102"/>
                  </a:lnTo>
                  <a:lnTo>
                    <a:pt x="4640" y="96"/>
                  </a:lnTo>
                  <a:lnTo>
                    <a:pt x="4634" y="84"/>
                  </a:lnTo>
                  <a:lnTo>
                    <a:pt x="4628" y="78"/>
                  </a:lnTo>
                  <a:lnTo>
                    <a:pt x="4622" y="66"/>
                  </a:lnTo>
                  <a:lnTo>
                    <a:pt x="4616" y="54"/>
                  </a:lnTo>
                  <a:lnTo>
                    <a:pt x="4610" y="48"/>
                  </a:lnTo>
                  <a:lnTo>
                    <a:pt x="4604" y="42"/>
                  </a:lnTo>
                  <a:lnTo>
                    <a:pt x="4598" y="36"/>
                  </a:lnTo>
                  <a:lnTo>
                    <a:pt x="4586" y="30"/>
                  </a:lnTo>
                  <a:lnTo>
                    <a:pt x="4574" y="24"/>
                  </a:lnTo>
                  <a:lnTo>
                    <a:pt x="4562" y="18"/>
                  </a:lnTo>
                  <a:lnTo>
                    <a:pt x="4544" y="18"/>
                  </a:lnTo>
                  <a:lnTo>
                    <a:pt x="4526" y="18"/>
                  </a:lnTo>
                  <a:lnTo>
                    <a:pt x="4502" y="24"/>
                  </a:lnTo>
                  <a:lnTo>
                    <a:pt x="4478" y="30"/>
                  </a:lnTo>
                  <a:lnTo>
                    <a:pt x="4449" y="36"/>
                  </a:lnTo>
                  <a:lnTo>
                    <a:pt x="4419" y="48"/>
                  </a:lnTo>
                  <a:lnTo>
                    <a:pt x="4383" y="60"/>
                  </a:lnTo>
                  <a:lnTo>
                    <a:pt x="4341" y="72"/>
                  </a:lnTo>
                  <a:lnTo>
                    <a:pt x="4287" y="90"/>
                  </a:lnTo>
                  <a:lnTo>
                    <a:pt x="4239" y="96"/>
                  </a:lnTo>
                  <a:lnTo>
                    <a:pt x="4186" y="108"/>
                  </a:lnTo>
                  <a:lnTo>
                    <a:pt x="4132" y="114"/>
                  </a:lnTo>
                  <a:lnTo>
                    <a:pt x="4078" y="120"/>
                  </a:lnTo>
                  <a:lnTo>
                    <a:pt x="4024" y="120"/>
                  </a:lnTo>
                  <a:lnTo>
                    <a:pt x="3970" y="120"/>
                  </a:lnTo>
                  <a:lnTo>
                    <a:pt x="3916" y="120"/>
                  </a:lnTo>
                  <a:lnTo>
                    <a:pt x="3863" y="120"/>
                  </a:lnTo>
                  <a:lnTo>
                    <a:pt x="3815" y="120"/>
                  </a:lnTo>
                  <a:lnTo>
                    <a:pt x="3767" y="114"/>
                  </a:lnTo>
                  <a:lnTo>
                    <a:pt x="3731" y="108"/>
                  </a:lnTo>
                  <a:lnTo>
                    <a:pt x="3689" y="96"/>
                  </a:lnTo>
                  <a:lnTo>
                    <a:pt x="3659" y="90"/>
                  </a:lnTo>
                  <a:lnTo>
                    <a:pt x="3647" y="84"/>
                  </a:lnTo>
                  <a:lnTo>
                    <a:pt x="3635" y="78"/>
                  </a:lnTo>
                  <a:lnTo>
                    <a:pt x="3617" y="72"/>
                  </a:lnTo>
                  <a:lnTo>
                    <a:pt x="3600" y="60"/>
                  </a:lnTo>
                  <a:lnTo>
                    <a:pt x="3582" y="60"/>
                  </a:lnTo>
                  <a:lnTo>
                    <a:pt x="3564" y="54"/>
                  </a:lnTo>
                  <a:lnTo>
                    <a:pt x="3546" y="54"/>
                  </a:lnTo>
                  <a:lnTo>
                    <a:pt x="3534" y="54"/>
                  </a:lnTo>
                  <a:lnTo>
                    <a:pt x="3522" y="60"/>
                  </a:lnTo>
                  <a:lnTo>
                    <a:pt x="3510" y="60"/>
                  </a:lnTo>
                  <a:lnTo>
                    <a:pt x="3498" y="66"/>
                  </a:lnTo>
                  <a:lnTo>
                    <a:pt x="3486" y="66"/>
                  </a:lnTo>
                  <a:lnTo>
                    <a:pt x="3474" y="78"/>
                  </a:lnTo>
                  <a:lnTo>
                    <a:pt x="3462" y="84"/>
                  </a:lnTo>
                  <a:lnTo>
                    <a:pt x="3456" y="84"/>
                  </a:lnTo>
                  <a:lnTo>
                    <a:pt x="3426" y="90"/>
                  </a:lnTo>
                  <a:lnTo>
                    <a:pt x="3336" y="96"/>
                  </a:lnTo>
                  <a:lnTo>
                    <a:pt x="3205" y="108"/>
                  </a:lnTo>
                  <a:lnTo>
                    <a:pt x="3127" y="120"/>
                  </a:lnTo>
                  <a:lnTo>
                    <a:pt x="3049" y="132"/>
                  </a:lnTo>
                  <a:lnTo>
                    <a:pt x="2972" y="144"/>
                  </a:lnTo>
                  <a:lnTo>
                    <a:pt x="2906" y="150"/>
                  </a:lnTo>
                  <a:lnTo>
                    <a:pt x="2870" y="150"/>
                  </a:lnTo>
                  <a:lnTo>
                    <a:pt x="2846" y="150"/>
                  </a:lnTo>
                  <a:lnTo>
                    <a:pt x="2816" y="150"/>
                  </a:lnTo>
                  <a:lnTo>
                    <a:pt x="2792" y="150"/>
                  </a:lnTo>
                  <a:lnTo>
                    <a:pt x="2768" y="144"/>
                  </a:lnTo>
                  <a:lnTo>
                    <a:pt x="2744" y="138"/>
                  </a:lnTo>
                  <a:lnTo>
                    <a:pt x="2727" y="132"/>
                  </a:lnTo>
                  <a:lnTo>
                    <a:pt x="2709" y="126"/>
                  </a:lnTo>
                  <a:lnTo>
                    <a:pt x="2703" y="96"/>
                  </a:lnTo>
                  <a:lnTo>
                    <a:pt x="2703" y="78"/>
                  </a:lnTo>
                  <a:lnTo>
                    <a:pt x="2709" y="42"/>
                  </a:lnTo>
                  <a:lnTo>
                    <a:pt x="2697" y="36"/>
                  </a:lnTo>
                  <a:lnTo>
                    <a:pt x="2673" y="42"/>
                  </a:lnTo>
                  <a:lnTo>
                    <a:pt x="2661" y="60"/>
                  </a:lnTo>
                  <a:lnTo>
                    <a:pt x="2643" y="72"/>
                  </a:lnTo>
                  <a:lnTo>
                    <a:pt x="2619" y="90"/>
                  </a:lnTo>
                  <a:lnTo>
                    <a:pt x="2595" y="102"/>
                  </a:lnTo>
                  <a:lnTo>
                    <a:pt x="2559" y="114"/>
                  </a:lnTo>
                  <a:lnTo>
                    <a:pt x="2541" y="114"/>
                  </a:lnTo>
                  <a:lnTo>
                    <a:pt x="2511" y="120"/>
                  </a:lnTo>
                  <a:lnTo>
                    <a:pt x="2481" y="126"/>
                  </a:lnTo>
                  <a:lnTo>
                    <a:pt x="2446" y="126"/>
                  </a:lnTo>
                  <a:lnTo>
                    <a:pt x="2416" y="132"/>
                  </a:lnTo>
                  <a:lnTo>
                    <a:pt x="2380" y="126"/>
                  </a:lnTo>
                  <a:lnTo>
                    <a:pt x="2350" y="120"/>
                  </a:lnTo>
                  <a:lnTo>
                    <a:pt x="2326" y="108"/>
                  </a:lnTo>
                  <a:lnTo>
                    <a:pt x="2308" y="102"/>
                  </a:lnTo>
                  <a:lnTo>
                    <a:pt x="2296" y="96"/>
                  </a:lnTo>
                  <a:lnTo>
                    <a:pt x="2290" y="90"/>
                  </a:lnTo>
                  <a:lnTo>
                    <a:pt x="2278" y="84"/>
                  </a:lnTo>
                  <a:lnTo>
                    <a:pt x="2272" y="78"/>
                  </a:lnTo>
                  <a:lnTo>
                    <a:pt x="2250" y="57"/>
                  </a:lnTo>
                  <a:lnTo>
                    <a:pt x="2243" y="35"/>
                  </a:lnTo>
                  <a:lnTo>
                    <a:pt x="2228" y="18"/>
                  </a:lnTo>
                  <a:lnTo>
                    <a:pt x="2208" y="18"/>
                  </a:lnTo>
                  <a:lnTo>
                    <a:pt x="2172" y="24"/>
                  </a:lnTo>
                  <a:lnTo>
                    <a:pt x="2151" y="36"/>
                  </a:lnTo>
                  <a:lnTo>
                    <a:pt x="2127" y="51"/>
                  </a:lnTo>
                  <a:lnTo>
                    <a:pt x="2097" y="60"/>
                  </a:lnTo>
                  <a:lnTo>
                    <a:pt x="2073" y="72"/>
                  </a:lnTo>
                  <a:lnTo>
                    <a:pt x="2046" y="87"/>
                  </a:lnTo>
                  <a:lnTo>
                    <a:pt x="2007" y="102"/>
                  </a:lnTo>
                  <a:lnTo>
                    <a:pt x="1977" y="114"/>
                  </a:lnTo>
                  <a:lnTo>
                    <a:pt x="1947" y="120"/>
                  </a:lnTo>
                  <a:lnTo>
                    <a:pt x="1895" y="120"/>
                  </a:lnTo>
                  <a:lnTo>
                    <a:pt x="1794" y="120"/>
                  </a:lnTo>
                  <a:lnTo>
                    <a:pt x="1692" y="120"/>
                  </a:lnTo>
                  <a:lnTo>
                    <a:pt x="1644" y="120"/>
                  </a:lnTo>
                  <a:lnTo>
                    <a:pt x="1602" y="114"/>
                  </a:lnTo>
                  <a:lnTo>
                    <a:pt x="1561" y="108"/>
                  </a:lnTo>
                  <a:lnTo>
                    <a:pt x="1525" y="102"/>
                  </a:lnTo>
                  <a:lnTo>
                    <a:pt x="1507" y="102"/>
                  </a:lnTo>
                  <a:lnTo>
                    <a:pt x="1495" y="96"/>
                  </a:lnTo>
                  <a:lnTo>
                    <a:pt x="1483" y="90"/>
                  </a:lnTo>
                  <a:lnTo>
                    <a:pt x="1477" y="84"/>
                  </a:lnTo>
                  <a:lnTo>
                    <a:pt x="1459" y="78"/>
                  </a:lnTo>
                  <a:lnTo>
                    <a:pt x="1441" y="66"/>
                  </a:lnTo>
                  <a:lnTo>
                    <a:pt x="1429" y="60"/>
                  </a:lnTo>
                  <a:lnTo>
                    <a:pt x="1411" y="60"/>
                  </a:lnTo>
                  <a:lnTo>
                    <a:pt x="1399" y="54"/>
                  </a:lnTo>
                  <a:lnTo>
                    <a:pt x="1387" y="54"/>
                  </a:lnTo>
                  <a:lnTo>
                    <a:pt x="1375" y="54"/>
                  </a:lnTo>
                  <a:lnTo>
                    <a:pt x="1357" y="54"/>
                  </a:lnTo>
                  <a:lnTo>
                    <a:pt x="1345" y="54"/>
                  </a:lnTo>
                  <a:lnTo>
                    <a:pt x="1333" y="60"/>
                  </a:lnTo>
                  <a:lnTo>
                    <a:pt x="1309" y="66"/>
                  </a:lnTo>
                  <a:lnTo>
                    <a:pt x="1262" y="84"/>
                  </a:lnTo>
                  <a:lnTo>
                    <a:pt x="1220" y="102"/>
                  </a:lnTo>
                  <a:lnTo>
                    <a:pt x="1178" y="114"/>
                  </a:lnTo>
                  <a:lnTo>
                    <a:pt x="1142" y="126"/>
                  </a:lnTo>
                  <a:lnTo>
                    <a:pt x="1100" y="138"/>
                  </a:lnTo>
                  <a:lnTo>
                    <a:pt x="1058" y="150"/>
                  </a:lnTo>
                  <a:lnTo>
                    <a:pt x="1016" y="156"/>
                  </a:lnTo>
                  <a:lnTo>
                    <a:pt x="945" y="168"/>
                  </a:lnTo>
                  <a:lnTo>
                    <a:pt x="879" y="174"/>
                  </a:lnTo>
                  <a:lnTo>
                    <a:pt x="819" y="174"/>
                  </a:lnTo>
                  <a:lnTo>
                    <a:pt x="759" y="168"/>
                  </a:lnTo>
                  <a:lnTo>
                    <a:pt x="706" y="162"/>
                  </a:lnTo>
                  <a:lnTo>
                    <a:pt x="652" y="150"/>
                  </a:lnTo>
                  <a:lnTo>
                    <a:pt x="610" y="138"/>
                  </a:lnTo>
                  <a:lnTo>
                    <a:pt x="568" y="126"/>
                  </a:lnTo>
                  <a:lnTo>
                    <a:pt x="532" y="114"/>
                  </a:lnTo>
                  <a:lnTo>
                    <a:pt x="502" y="102"/>
                  </a:lnTo>
                  <a:lnTo>
                    <a:pt x="478" y="90"/>
                  </a:lnTo>
                  <a:lnTo>
                    <a:pt x="460" y="78"/>
                  </a:lnTo>
                  <a:lnTo>
                    <a:pt x="442" y="66"/>
                  </a:lnTo>
                  <a:lnTo>
                    <a:pt x="425" y="54"/>
                  </a:lnTo>
                  <a:lnTo>
                    <a:pt x="407" y="42"/>
                  </a:lnTo>
                  <a:lnTo>
                    <a:pt x="401" y="42"/>
                  </a:lnTo>
                  <a:lnTo>
                    <a:pt x="395" y="42"/>
                  </a:lnTo>
                  <a:lnTo>
                    <a:pt x="389" y="42"/>
                  </a:lnTo>
                  <a:lnTo>
                    <a:pt x="383" y="42"/>
                  </a:lnTo>
                  <a:lnTo>
                    <a:pt x="377" y="48"/>
                  </a:lnTo>
                  <a:lnTo>
                    <a:pt x="371" y="54"/>
                  </a:lnTo>
                  <a:lnTo>
                    <a:pt x="359" y="66"/>
                  </a:lnTo>
                  <a:lnTo>
                    <a:pt x="347" y="78"/>
                  </a:lnTo>
                  <a:lnTo>
                    <a:pt x="341" y="84"/>
                  </a:lnTo>
                  <a:lnTo>
                    <a:pt x="335" y="90"/>
                  </a:lnTo>
                  <a:lnTo>
                    <a:pt x="323" y="102"/>
                  </a:lnTo>
                  <a:lnTo>
                    <a:pt x="305" y="108"/>
                  </a:lnTo>
                  <a:lnTo>
                    <a:pt x="287" y="114"/>
                  </a:lnTo>
                  <a:lnTo>
                    <a:pt x="263" y="120"/>
                  </a:lnTo>
                  <a:lnTo>
                    <a:pt x="239" y="126"/>
                  </a:lnTo>
                  <a:lnTo>
                    <a:pt x="215" y="132"/>
                  </a:lnTo>
                  <a:lnTo>
                    <a:pt x="191" y="132"/>
                  </a:lnTo>
                  <a:lnTo>
                    <a:pt x="167" y="138"/>
                  </a:lnTo>
                  <a:lnTo>
                    <a:pt x="144" y="138"/>
                  </a:lnTo>
                  <a:lnTo>
                    <a:pt x="120" y="138"/>
                  </a:lnTo>
                  <a:lnTo>
                    <a:pt x="90" y="132"/>
                  </a:lnTo>
                  <a:lnTo>
                    <a:pt x="66" y="132"/>
                  </a:lnTo>
                  <a:lnTo>
                    <a:pt x="42" y="126"/>
                  </a:lnTo>
                  <a:lnTo>
                    <a:pt x="24" y="120"/>
                  </a:lnTo>
                  <a:lnTo>
                    <a:pt x="0" y="114"/>
                  </a:lnTo>
                  <a:lnTo>
                    <a:pt x="0" y="96"/>
                  </a:lnTo>
                  <a:lnTo>
                    <a:pt x="24" y="102"/>
                  </a:lnTo>
                  <a:lnTo>
                    <a:pt x="42" y="108"/>
                  </a:lnTo>
                  <a:lnTo>
                    <a:pt x="66" y="114"/>
                  </a:lnTo>
                  <a:lnTo>
                    <a:pt x="90" y="114"/>
                  </a:lnTo>
                  <a:lnTo>
                    <a:pt x="120" y="120"/>
                  </a:lnTo>
                  <a:lnTo>
                    <a:pt x="144" y="120"/>
                  </a:lnTo>
                  <a:lnTo>
                    <a:pt x="167" y="120"/>
                  </a:lnTo>
                  <a:lnTo>
                    <a:pt x="191" y="114"/>
                  </a:lnTo>
                  <a:lnTo>
                    <a:pt x="215" y="114"/>
                  </a:lnTo>
                  <a:lnTo>
                    <a:pt x="239" y="108"/>
                  </a:lnTo>
                  <a:lnTo>
                    <a:pt x="263" y="102"/>
                  </a:lnTo>
                  <a:lnTo>
                    <a:pt x="287" y="96"/>
                  </a:lnTo>
                  <a:lnTo>
                    <a:pt x="305" y="90"/>
                  </a:lnTo>
                  <a:lnTo>
                    <a:pt x="323" y="84"/>
                  </a:lnTo>
                  <a:lnTo>
                    <a:pt x="335" y="72"/>
                  </a:lnTo>
                  <a:lnTo>
                    <a:pt x="341" y="66"/>
                  </a:lnTo>
                  <a:lnTo>
                    <a:pt x="347" y="60"/>
                  </a:lnTo>
                  <a:lnTo>
                    <a:pt x="359" y="48"/>
                  </a:lnTo>
                  <a:lnTo>
                    <a:pt x="371" y="36"/>
                  </a:lnTo>
                  <a:lnTo>
                    <a:pt x="377" y="30"/>
                  </a:lnTo>
                  <a:lnTo>
                    <a:pt x="383" y="24"/>
                  </a:lnTo>
                  <a:lnTo>
                    <a:pt x="389" y="24"/>
                  </a:lnTo>
                  <a:lnTo>
                    <a:pt x="395" y="24"/>
                  </a:lnTo>
                  <a:lnTo>
                    <a:pt x="401" y="24"/>
                  </a:lnTo>
                  <a:lnTo>
                    <a:pt x="407" y="24"/>
                  </a:lnTo>
                  <a:lnTo>
                    <a:pt x="425" y="36"/>
                  </a:lnTo>
                  <a:lnTo>
                    <a:pt x="442" y="48"/>
                  </a:lnTo>
                  <a:lnTo>
                    <a:pt x="460" y="60"/>
                  </a:lnTo>
                  <a:lnTo>
                    <a:pt x="478" y="72"/>
                  </a:lnTo>
                  <a:lnTo>
                    <a:pt x="502" y="84"/>
                  </a:lnTo>
                  <a:lnTo>
                    <a:pt x="532" y="96"/>
                  </a:lnTo>
                  <a:lnTo>
                    <a:pt x="568" y="108"/>
                  </a:lnTo>
                  <a:lnTo>
                    <a:pt x="610" y="120"/>
                  </a:lnTo>
                  <a:lnTo>
                    <a:pt x="652" y="132"/>
                  </a:lnTo>
                  <a:lnTo>
                    <a:pt x="706" y="144"/>
                  </a:lnTo>
                  <a:lnTo>
                    <a:pt x="759" y="150"/>
                  </a:lnTo>
                  <a:lnTo>
                    <a:pt x="819" y="156"/>
                  </a:lnTo>
                  <a:lnTo>
                    <a:pt x="879" y="156"/>
                  </a:lnTo>
                  <a:lnTo>
                    <a:pt x="945" y="150"/>
                  </a:lnTo>
                  <a:lnTo>
                    <a:pt x="1016" y="138"/>
                  </a:lnTo>
                  <a:lnTo>
                    <a:pt x="1058" y="132"/>
                  </a:lnTo>
                  <a:lnTo>
                    <a:pt x="1100" y="120"/>
                  </a:lnTo>
                  <a:lnTo>
                    <a:pt x="1142" y="108"/>
                  </a:lnTo>
                  <a:lnTo>
                    <a:pt x="1178" y="96"/>
                  </a:lnTo>
                  <a:lnTo>
                    <a:pt x="1220" y="84"/>
                  </a:lnTo>
                  <a:lnTo>
                    <a:pt x="1262" y="66"/>
                  </a:lnTo>
                  <a:lnTo>
                    <a:pt x="1309" y="48"/>
                  </a:lnTo>
                  <a:lnTo>
                    <a:pt x="1333" y="42"/>
                  </a:lnTo>
                  <a:lnTo>
                    <a:pt x="1345" y="36"/>
                  </a:lnTo>
                  <a:lnTo>
                    <a:pt x="1357" y="36"/>
                  </a:lnTo>
                  <a:lnTo>
                    <a:pt x="1375" y="36"/>
                  </a:lnTo>
                  <a:lnTo>
                    <a:pt x="1387" y="36"/>
                  </a:lnTo>
                  <a:lnTo>
                    <a:pt x="1399" y="36"/>
                  </a:lnTo>
                  <a:lnTo>
                    <a:pt x="1411" y="42"/>
                  </a:lnTo>
                  <a:lnTo>
                    <a:pt x="1429" y="42"/>
                  </a:lnTo>
                  <a:lnTo>
                    <a:pt x="1441" y="48"/>
                  </a:lnTo>
                  <a:lnTo>
                    <a:pt x="1459" y="60"/>
                  </a:lnTo>
                  <a:lnTo>
                    <a:pt x="1477" y="66"/>
                  </a:lnTo>
                  <a:lnTo>
                    <a:pt x="1483" y="72"/>
                  </a:lnTo>
                  <a:lnTo>
                    <a:pt x="1495" y="78"/>
                  </a:lnTo>
                  <a:lnTo>
                    <a:pt x="1507" y="84"/>
                  </a:lnTo>
                  <a:lnTo>
                    <a:pt x="1525" y="84"/>
                  </a:lnTo>
                  <a:lnTo>
                    <a:pt x="1561" y="90"/>
                  </a:lnTo>
                  <a:lnTo>
                    <a:pt x="1602" y="96"/>
                  </a:lnTo>
                  <a:lnTo>
                    <a:pt x="1644" y="102"/>
                  </a:lnTo>
                  <a:lnTo>
                    <a:pt x="1692" y="102"/>
                  </a:lnTo>
                  <a:lnTo>
                    <a:pt x="1794" y="102"/>
                  </a:lnTo>
                  <a:lnTo>
                    <a:pt x="1895" y="102"/>
                  </a:lnTo>
                  <a:lnTo>
                    <a:pt x="1938" y="102"/>
                  </a:lnTo>
                  <a:lnTo>
                    <a:pt x="1971" y="96"/>
                  </a:lnTo>
                  <a:lnTo>
                    <a:pt x="2019" y="77"/>
                  </a:lnTo>
                  <a:lnTo>
                    <a:pt x="2063" y="57"/>
                  </a:lnTo>
                  <a:lnTo>
                    <a:pt x="2111" y="38"/>
                  </a:lnTo>
                  <a:lnTo>
                    <a:pt x="2145" y="18"/>
                  </a:lnTo>
                  <a:lnTo>
                    <a:pt x="2172" y="9"/>
                  </a:lnTo>
                  <a:lnTo>
                    <a:pt x="2202" y="0"/>
                  </a:lnTo>
                  <a:lnTo>
                    <a:pt x="2235" y="3"/>
                  </a:lnTo>
                  <a:lnTo>
                    <a:pt x="2250" y="24"/>
                  </a:lnTo>
                  <a:lnTo>
                    <a:pt x="2262" y="51"/>
                  </a:lnTo>
                  <a:lnTo>
                    <a:pt x="2290" y="72"/>
                  </a:lnTo>
                  <a:lnTo>
                    <a:pt x="2296" y="78"/>
                  </a:lnTo>
                  <a:lnTo>
                    <a:pt x="2308" y="84"/>
                  </a:lnTo>
                  <a:lnTo>
                    <a:pt x="2326" y="90"/>
                  </a:lnTo>
                  <a:lnTo>
                    <a:pt x="2350" y="102"/>
                  </a:lnTo>
                  <a:lnTo>
                    <a:pt x="2380" y="108"/>
                  </a:lnTo>
                  <a:lnTo>
                    <a:pt x="2416" y="114"/>
                  </a:lnTo>
                  <a:lnTo>
                    <a:pt x="2446" y="108"/>
                  </a:lnTo>
                  <a:lnTo>
                    <a:pt x="2481" y="108"/>
                  </a:lnTo>
                  <a:lnTo>
                    <a:pt x="2511" y="102"/>
                  </a:lnTo>
                  <a:lnTo>
                    <a:pt x="2541" y="96"/>
                  </a:lnTo>
                  <a:lnTo>
                    <a:pt x="2559" y="96"/>
                  </a:lnTo>
                  <a:lnTo>
                    <a:pt x="2595" y="84"/>
                  </a:lnTo>
                  <a:lnTo>
                    <a:pt x="2619" y="72"/>
                  </a:lnTo>
                  <a:lnTo>
                    <a:pt x="2643" y="54"/>
                  </a:lnTo>
                  <a:lnTo>
                    <a:pt x="2661" y="42"/>
                  </a:lnTo>
                  <a:lnTo>
                    <a:pt x="2673" y="24"/>
                  </a:lnTo>
                  <a:lnTo>
                    <a:pt x="2697" y="18"/>
                  </a:lnTo>
                  <a:lnTo>
                    <a:pt x="2715" y="24"/>
                  </a:lnTo>
                  <a:lnTo>
                    <a:pt x="2715" y="48"/>
                  </a:lnTo>
                  <a:lnTo>
                    <a:pt x="2709" y="78"/>
                  </a:lnTo>
                  <a:lnTo>
                    <a:pt x="2709" y="108"/>
                  </a:lnTo>
                  <a:lnTo>
                    <a:pt x="2727" y="114"/>
                  </a:lnTo>
                  <a:lnTo>
                    <a:pt x="2744" y="120"/>
                  </a:lnTo>
                  <a:lnTo>
                    <a:pt x="2768" y="126"/>
                  </a:lnTo>
                  <a:lnTo>
                    <a:pt x="2792" y="132"/>
                  </a:lnTo>
                  <a:lnTo>
                    <a:pt x="2816" y="132"/>
                  </a:lnTo>
                  <a:lnTo>
                    <a:pt x="2846" y="132"/>
                  </a:lnTo>
                  <a:lnTo>
                    <a:pt x="2870" y="132"/>
                  </a:lnTo>
                  <a:lnTo>
                    <a:pt x="2906" y="132"/>
                  </a:lnTo>
                  <a:lnTo>
                    <a:pt x="2972" y="126"/>
                  </a:lnTo>
                  <a:lnTo>
                    <a:pt x="3049" y="114"/>
                  </a:lnTo>
                  <a:lnTo>
                    <a:pt x="3127" y="102"/>
                  </a:lnTo>
                  <a:lnTo>
                    <a:pt x="3205" y="90"/>
                  </a:lnTo>
                  <a:lnTo>
                    <a:pt x="3336" y="78"/>
                  </a:lnTo>
                  <a:lnTo>
                    <a:pt x="3426" y="72"/>
                  </a:lnTo>
                  <a:lnTo>
                    <a:pt x="3456" y="66"/>
                  </a:lnTo>
                  <a:lnTo>
                    <a:pt x="3462" y="66"/>
                  </a:lnTo>
                  <a:lnTo>
                    <a:pt x="3474" y="60"/>
                  </a:lnTo>
                  <a:lnTo>
                    <a:pt x="3486" y="48"/>
                  </a:lnTo>
                  <a:lnTo>
                    <a:pt x="3498" y="48"/>
                  </a:lnTo>
                  <a:lnTo>
                    <a:pt x="3510" y="42"/>
                  </a:lnTo>
                  <a:lnTo>
                    <a:pt x="3522" y="42"/>
                  </a:lnTo>
                  <a:lnTo>
                    <a:pt x="3534" y="36"/>
                  </a:lnTo>
                  <a:lnTo>
                    <a:pt x="3546" y="36"/>
                  </a:lnTo>
                  <a:lnTo>
                    <a:pt x="3564" y="36"/>
                  </a:lnTo>
                  <a:lnTo>
                    <a:pt x="3582" y="42"/>
                  </a:lnTo>
                  <a:lnTo>
                    <a:pt x="3600" y="42"/>
                  </a:lnTo>
                  <a:lnTo>
                    <a:pt x="3617" y="54"/>
                  </a:lnTo>
                  <a:lnTo>
                    <a:pt x="3635" y="60"/>
                  </a:lnTo>
                  <a:lnTo>
                    <a:pt x="3647" y="66"/>
                  </a:lnTo>
                  <a:lnTo>
                    <a:pt x="3659" y="72"/>
                  </a:lnTo>
                  <a:lnTo>
                    <a:pt x="3689" y="78"/>
                  </a:lnTo>
                  <a:lnTo>
                    <a:pt x="3731" y="90"/>
                  </a:lnTo>
                  <a:lnTo>
                    <a:pt x="3767" y="96"/>
                  </a:lnTo>
                  <a:lnTo>
                    <a:pt x="3815" y="102"/>
                  </a:lnTo>
                  <a:lnTo>
                    <a:pt x="3863" y="102"/>
                  </a:lnTo>
                  <a:lnTo>
                    <a:pt x="3916" y="102"/>
                  </a:lnTo>
                  <a:lnTo>
                    <a:pt x="3970" y="102"/>
                  </a:lnTo>
                  <a:lnTo>
                    <a:pt x="4024" y="102"/>
                  </a:lnTo>
                  <a:lnTo>
                    <a:pt x="4078" y="102"/>
                  </a:lnTo>
                  <a:lnTo>
                    <a:pt x="4132" y="96"/>
                  </a:lnTo>
                  <a:lnTo>
                    <a:pt x="4186" y="90"/>
                  </a:lnTo>
                  <a:lnTo>
                    <a:pt x="4239" y="78"/>
                  </a:lnTo>
                  <a:lnTo>
                    <a:pt x="4287" y="72"/>
                  </a:lnTo>
                  <a:lnTo>
                    <a:pt x="4341" y="54"/>
                  </a:lnTo>
                  <a:lnTo>
                    <a:pt x="4383" y="42"/>
                  </a:lnTo>
                  <a:lnTo>
                    <a:pt x="4419" y="30"/>
                  </a:lnTo>
                  <a:lnTo>
                    <a:pt x="4449" y="18"/>
                  </a:lnTo>
                  <a:lnTo>
                    <a:pt x="4478" y="12"/>
                  </a:lnTo>
                  <a:lnTo>
                    <a:pt x="4502" y="6"/>
                  </a:lnTo>
                  <a:lnTo>
                    <a:pt x="4526" y="0"/>
                  </a:lnTo>
                  <a:lnTo>
                    <a:pt x="4544" y="0"/>
                  </a:lnTo>
                  <a:lnTo>
                    <a:pt x="4562" y="0"/>
                  </a:lnTo>
                  <a:lnTo>
                    <a:pt x="4574" y="6"/>
                  </a:lnTo>
                  <a:lnTo>
                    <a:pt x="4586" y="12"/>
                  </a:lnTo>
                  <a:lnTo>
                    <a:pt x="4598" y="18"/>
                  </a:lnTo>
                  <a:lnTo>
                    <a:pt x="4604" y="24"/>
                  </a:lnTo>
                  <a:lnTo>
                    <a:pt x="4610" y="30"/>
                  </a:lnTo>
                  <a:lnTo>
                    <a:pt x="4616" y="36"/>
                  </a:lnTo>
                  <a:lnTo>
                    <a:pt x="4622" y="48"/>
                  </a:lnTo>
                  <a:lnTo>
                    <a:pt x="4628" y="60"/>
                  </a:lnTo>
                  <a:lnTo>
                    <a:pt x="4634" y="66"/>
                  </a:lnTo>
                  <a:lnTo>
                    <a:pt x="4640" y="78"/>
                  </a:lnTo>
                  <a:lnTo>
                    <a:pt x="4652" y="84"/>
                  </a:lnTo>
                  <a:lnTo>
                    <a:pt x="4670" y="90"/>
                  </a:lnTo>
                  <a:lnTo>
                    <a:pt x="4682" y="96"/>
                  </a:lnTo>
                  <a:lnTo>
                    <a:pt x="4706" y="102"/>
                  </a:lnTo>
                  <a:lnTo>
                    <a:pt x="4724" y="108"/>
                  </a:lnTo>
                  <a:lnTo>
                    <a:pt x="4748" y="114"/>
                  </a:lnTo>
                  <a:lnTo>
                    <a:pt x="4771" y="114"/>
                  </a:lnTo>
                  <a:lnTo>
                    <a:pt x="4801" y="114"/>
                  </a:lnTo>
                  <a:lnTo>
                    <a:pt x="4831" y="108"/>
                  </a:lnTo>
                  <a:lnTo>
                    <a:pt x="4861" y="102"/>
                  </a:lnTo>
                  <a:lnTo>
                    <a:pt x="4891" y="96"/>
                  </a:lnTo>
                  <a:lnTo>
                    <a:pt x="4927" y="84"/>
                  </a:lnTo>
                  <a:lnTo>
                    <a:pt x="4957" y="66"/>
                  </a:lnTo>
                  <a:lnTo>
                    <a:pt x="4993" y="48"/>
                  </a:lnTo>
                  <a:lnTo>
                    <a:pt x="5017" y="36"/>
                  </a:lnTo>
                  <a:lnTo>
                    <a:pt x="5029" y="30"/>
                  </a:lnTo>
                  <a:lnTo>
                    <a:pt x="5061" y="24"/>
                  </a:lnTo>
                  <a:lnTo>
                    <a:pt x="5091" y="17"/>
                  </a:lnTo>
                  <a:lnTo>
                    <a:pt x="5118" y="14"/>
                  </a:lnTo>
                  <a:lnTo>
                    <a:pt x="5145" y="9"/>
                  </a:lnTo>
                  <a:lnTo>
                    <a:pt x="5175" y="9"/>
                  </a:lnTo>
                  <a:lnTo>
                    <a:pt x="5199" y="8"/>
                  </a:lnTo>
                  <a:lnTo>
                    <a:pt x="5219" y="9"/>
                  </a:lnTo>
                  <a:lnTo>
                    <a:pt x="5238" y="9"/>
                  </a:lnTo>
                  <a:lnTo>
                    <a:pt x="5258" y="11"/>
                  </a:lnTo>
                  <a:lnTo>
                    <a:pt x="5280" y="9"/>
                  </a:lnTo>
                  <a:lnTo>
                    <a:pt x="5304" y="11"/>
                  </a:lnTo>
                  <a:lnTo>
                    <a:pt x="5327" y="8"/>
                  </a:lnTo>
                  <a:lnTo>
                    <a:pt x="5351" y="8"/>
                  </a:lnTo>
                  <a:lnTo>
                    <a:pt x="5390" y="9"/>
                  </a:lnTo>
                  <a:lnTo>
                    <a:pt x="5435" y="24"/>
                  </a:lnTo>
                  <a:lnTo>
                    <a:pt x="5447" y="30"/>
                  </a:lnTo>
                  <a:lnTo>
                    <a:pt x="5453" y="36"/>
                  </a:lnTo>
                  <a:lnTo>
                    <a:pt x="5453" y="42"/>
                  </a:lnTo>
                  <a:lnTo>
                    <a:pt x="5459" y="48"/>
                  </a:lnTo>
                  <a:lnTo>
                    <a:pt x="5459" y="54"/>
                  </a:lnTo>
                  <a:lnTo>
                    <a:pt x="5459" y="60"/>
                  </a:lnTo>
                  <a:lnTo>
                    <a:pt x="5459" y="66"/>
                  </a:lnTo>
                  <a:lnTo>
                    <a:pt x="5465" y="66"/>
                  </a:lnTo>
                  <a:lnTo>
                    <a:pt x="5465" y="72"/>
                  </a:lnTo>
                  <a:lnTo>
                    <a:pt x="5477" y="72"/>
                  </a:lnTo>
                  <a:lnTo>
                    <a:pt x="5489" y="78"/>
                  </a:lnTo>
                  <a:lnTo>
                    <a:pt x="5501" y="84"/>
                  </a:lnTo>
                  <a:lnTo>
                    <a:pt x="5519" y="84"/>
                  </a:lnTo>
                  <a:lnTo>
                    <a:pt x="5555" y="90"/>
                  </a:lnTo>
                  <a:lnTo>
                    <a:pt x="5603" y="90"/>
                  </a:lnTo>
                  <a:lnTo>
                    <a:pt x="5656" y="90"/>
                  </a:lnTo>
                  <a:lnTo>
                    <a:pt x="5710" y="84"/>
                  </a:lnTo>
                  <a:lnTo>
                    <a:pt x="5740" y="78"/>
                  </a:lnTo>
                  <a:lnTo>
                    <a:pt x="5770" y="72"/>
                  </a:lnTo>
                  <a:lnTo>
                    <a:pt x="5770" y="90"/>
                  </a:lnTo>
                  <a:lnTo>
                    <a:pt x="5770" y="90"/>
                  </a:lnTo>
                  <a:lnTo>
                    <a:pt x="5740" y="96"/>
                  </a:lnTo>
                  <a:lnTo>
                    <a:pt x="5710" y="102"/>
                  </a:lnTo>
                  <a:lnTo>
                    <a:pt x="5656" y="108"/>
                  </a:lnTo>
                  <a:lnTo>
                    <a:pt x="5603" y="108"/>
                  </a:lnTo>
                  <a:lnTo>
                    <a:pt x="5555" y="108"/>
                  </a:lnTo>
                  <a:lnTo>
                    <a:pt x="5519" y="102"/>
                  </a:lnTo>
                  <a:lnTo>
                    <a:pt x="5501" y="102"/>
                  </a:lnTo>
                  <a:lnTo>
                    <a:pt x="5489" y="96"/>
                  </a:lnTo>
                  <a:lnTo>
                    <a:pt x="5477" y="90"/>
                  </a:lnTo>
                  <a:lnTo>
                    <a:pt x="5465" y="90"/>
                  </a:lnTo>
                  <a:lnTo>
                    <a:pt x="5465" y="84"/>
                  </a:lnTo>
                  <a:lnTo>
                    <a:pt x="5459" y="84"/>
                  </a:lnTo>
                  <a:lnTo>
                    <a:pt x="5459" y="78"/>
                  </a:lnTo>
                  <a:lnTo>
                    <a:pt x="5459" y="72"/>
                  </a:lnTo>
                  <a:lnTo>
                    <a:pt x="5459" y="66"/>
                  </a:lnTo>
                  <a:lnTo>
                    <a:pt x="5453" y="60"/>
                  </a:lnTo>
                  <a:lnTo>
                    <a:pt x="5453" y="54"/>
                  </a:lnTo>
                  <a:lnTo>
                    <a:pt x="5447" y="48"/>
                  </a:lnTo>
                  <a:lnTo>
                    <a:pt x="5435" y="42"/>
                  </a:lnTo>
                  <a:lnTo>
                    <a:pt x="5429" y="36"/>
                  </a:lnTo>
                  <a:lnTo>
                    <a:pt x="5423" y="36"/>
                  </a:lnTo>
                  <a:lnTo>
                    <a:pt x="5405" y="30"/>
                  </a:lnTo>
                  <a:lnTo>
                    <a:pt x="5393" y="30"/>
                  </a:lnTo>
                  <a:lnTo>
                    <a:pt x="5370" y="23"/>
                  </a:lnTo>
                  <a:lnTo>
                    <a:pt x="5346" y="24"/>
                  </a:lnTo>
                  <a:lnTo>
                    <a:pt x="5325" y="27"/>
                  </a:lnTo>
                  <a:lnTo>
                    <a:pt x="5298" y="29"/>
                  </a:lnTo>
                  <a:lnTo>
                    <a:pt x="5270" y="29"/>
                  </a:lnTo>
                  <a:lnTo>
                    <a:pt x="5247" y="26"/>
                  </a:lnTo>
                  <a:lnTo>
                    <a:pt x="5219" y="24"/>
                  </a:lnTo>
                  <a:lnTo>
                    <a:pt x="5199" y="21"/>
                  </a:lnTo>
                  <a:lnTo>
                    <a:pt x="5174" y="24"/>
                  </a:lnTo>
                </a:path>
              </a:pathLst>
            </a:custGeom>
            <a:gradFill rotWithShape="0">
              <a:gsLst>
                <a:gs pos="0">
                  <a:schemeClr val="accent2"/>
                </a:gs>
                <a:gs pos="50000">
                  <a:schemeClr val="accent2">
                    <a:gamma/>
                    <a:tint val="96863"/>
                    <a:invGamma/>
                  </a:schemeClr>
                </a:gs>
                <a:gs pos="100000">
                  <a:schemeClr val="accent2"/>
                </a:gs>
              </a:gsLst>
              <a:lin ang="0" scaled="1"/>
            </a:gradFill>
            <a:ln w="9525">
              <a:noFill/>
              <a:round/>
              <a:headEnd/>
              <a:tailEnd/>
            </a:ln>
          </p:spPr>
          <p:txBody>
            <a:bodyPr/>
            <a:lstStyle/>
            <a:p>
              <a:pPr eaLnBrk="1" hangingPunct="1">
                <a:defRPr/>
              </a:pPr>
              <a:endParaRPr lang="en-US" sz="1800">
                <a:cs typeface="Arial" charset="0"/>
              </a:endParaRPr>
            </a:p>
          </p:txBody>
        </p:sp>
      </p:grpSp>
      <p:sp>
        <p:nvSpPr>
          <p:cNvPr id="91160" name="Rectangle 24"/>
          <p:cNvSpPr>
            <a:spLocks noGrp="1" noChangeArrowheads="1"/>
          </p:cNvSpPr>
          <p:nvPr>
            <p:ph type="ctrTitle" sz="quarter"/>
          </p:nvPr>
        </p:nvSpPr>
        <p:spPr>
          <a:xfrm>
            <a:off x="914400" y="1600200"/>
            <a:ext cx="10363200" cy="1828800"/>
          </a:xfrm>
        </p:spPr>
        <p:txBody>
          <a:bodyPr/>
          <a:lstStyle>
            <a:lvl1pPr>
              <a:defRPr sz="4800"/>
            </a:lvl1pPr>
          </a:lstStyle>
          <a:p>
            <a:r>
              <a:rPr lang="en-US"/>
              <a:t>Click to edit Master title style</a:t>
            </a:r>
          </a:p>
        </p:txBody>
      </p:sp>
      <p:sp>
        <p:nvSpPr>
          <p:cNvPr id="91161" name="Rectangle 25"/>
          <p:cNvSpPr>
            <a:spLocks noGrp="1" noChangeArrowheads="1"/>
          </p:cNvSpPr>
          <p:nvPr>
            <p:ph type="subTitle" sz="quarter" idx="1"/>
          </p:nvPr>
        </p:nvSpPr>
        <p:spPr>
          <a:xfrm>
            <a:off x="1828800" y="3886200"/>
            <a:ext cx="8534400" cy="1752600"/>
          </a:xfrm>
        </p:spPr>
        <p:txBody>
          <a:bodyPr/>
          <a:lstStyle>
            <a:lvl1pPr marL="0" indent="0" algn="ctr">
              <a:buFont typeface="Wingdings" pitchFamily="2" charset="2"/>
              <a:buNone/>
              <a:defRPr/>
            </a:lvl1pPr>
          </a:lstStyle>
          <a:p>
            <a:r>
              <a:rPr lang="en-US"/>
              <a:t>Click to edit Master subtitle style</a:t>
            </a:r>
          </a:p>
        </p:txBody>
      </p:sp>
      <p:sp>
        <p:nvSpPr>
          <p:cNvPr id="24" name="Rectangle 26">
            <a:extLst>
              <a:ext uri="{FF2B5EF4-FFF2-40B4-BE49-F238E27FC236}">
                <a16:creationId xmlns:a16="http://schemas.microsoft.com/office/drawing/2014/main" xmlns="" id="{7CEDA544-6761-9353-2C7A-BA7A0E87B41B}"/>
              </a:ext>
            </a:extLst>
          </p:cNvPr>
          <p:cNvSpPr>
            <a:spLocks noGrp="1" noChangeArrowheads="1"/>
          </p:cNvSpPr>
          <p:nvPr>
            <p:ph type="dt" sz="quarter" idx="10"/>
          </p:nvPr>
        </p:nvSpPr>
        <p:spPr>
          <a:xfrm>
            <a:off x="609600" y="6243638"/>
            <a:ext cx="2844800" cy="457200"/>
          </a:xfrm>
        </p:spPr>
        <p:txBody>
          <a:bodyPr/>
          <a:lstStyle>
            <a:lvl1pPr>
              <a:defRPr/>
            </a:lvl1pPr>
          </a:lstStyle>
          <a:p>
            <a:pPr>
              <a:defRPr/>
            </a:pPr>
            <a:endParaRPr lang="en-US"/>
          </a:p>
        </p:txBody>
      </p:sp>
      <p:sp>
        <p:nvSpPr>
          <p:cNvPr id="25" name="Rectangle 27">
            <a:extLst>
              <a:ext uri="{FF2B5EF4-FFF2-40B4-BE49-F238E27FC236}">
                <a16:creationId xmlns:a16="http://schemas.microsoft.com/office/drawing/2014/main" xmlns="" id="{A306AD63-392A-BFF9-F43D-CDAD833911DC}"/>
              </a:ext>
            </a:extLst>
          </p:cNvPr>
          <p:cNvSpPr>
            <a:spLocks noGrp="1" noChangeArrowheads="1"/>
          </p:cNvSpPr>
          <p:nvPr>
            <p:ph type="ftr" sz="quarter" idx="11"/>
          </p:nvPr>
        </p:nvSpPr>
        <p:spPr/>
        <p:txBody>
          <a:bodyPr/>
          <a:lstStyle>
            <a:lvl1pPr>
              <a:defRPr/>
            </a:lvl1pPr>
          </a:lstStyle>
          <a:p>
            <a:pPr>
              <a:defRPr/>
            </a:pPr>
            <a:endParaRPr lang="en-US"/>
          </a:p>
        </p:txBody>
      </p:sp>
      <p:sp>
        <p:nvSpPr>
          <p:cNvPr id="26" name="Rectangle 28">
            <a:extLst>
              <a:ext uri="{FF2B5EF4-FFF2-40B4-BE49-F238E27FC236}">
                <a16:creationId xmlns:a16="http://schemas.microsoft.com/office/drawing/2014/main" xmlns="" id="{B71E1DB4-47C7-6884-D1E6-BFC3B7ACE66D}"/>
              </a:ext>
            </a:extLst>
          </p:cNvPr>
          <p:cNvSpPr>
            <a:spLocks noGrp="1" noChangeArrowheads="1"/>
          </p:cNvSpPr>
          <p:nvPr>
            <p:ph type="sldNum" sz="quarter" idx="12"/>
          </p:nvPr>
        </p:nvSpPr>
        <p:spPr/>
        <p:txBody>
          <a:bodyPr/>
          <a:lstStyle>
            <a:lvl1pPr>
              <a:defRPr/>
            </a:lvl1pPr>
          </a:lstStyle>
          <a:p>
            <a:pPr>
              <a:defRPr/>
            </a:pPr>
            <a:fld id="{178CB9FE-48B5-46F3-9C53-23063A6A71E9}" type="slidenum">
              <a:rPr lang="en-US" altLang="sr-Latn-RS"/>
              <a:pPr>
                <a:defRPr/>
              </a:pPr>
              <a:t>‹#›</a:t>
            </a:fld>
            <a:endParaRPr lang="en-US" altLang="sr-Latn-RS"/>
          </a:p>
        </p:txBody>
      </p:sp>
    </p:spTree>
    <p:extLst>
      <p:ext uri="{BB962C8B-B14F-4D97-AF65-F5344CB8AC3E}">
        <p14:creationId xmlns:p14="http://schemas.microsoft.com/office/powerpoint/2010/main" val="33241851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a:extLst>
              <a:ext uri="{FF2B5EF4-FFF2-40B4-BE49-F238E27FC236}">
                <a16:creationId xmlns:a16="http://schemas.microsoft.com/office/drawing/2014/main" xmlns="" id="{3595FE97-8D8F-A99C-B65A-7BA827684ADC}"/>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27">
            <a:extLst>
              <a:ext uri="{FF2B5EF4-FFF2-40B4-BE49-F238E27FC236}">
                <a16:creationId xmlns:a16="http://schemas.microsoft.com/office/drawing/2014/main" xmlns="" id="{3B727FCF-A131-F099-4692-60FC4A229EE9}"/>
              </a:ext>
            </a:extLst>
          </p:cNvPr>
          <p:cNvSpPr>
            <a:spLocks noGrp="1" noChangeArrowheads="1"/>
          </p:cNvSpPr>
          <p:nvPr>
            <p:ph type="sldNum" sz="quarter" idx="11"/>
          </p:nvPr>
        </p:nvSpPr>
        <p:spPr>
          <a:ln/>
        </p:spPr>
        <p:txBody>
          <a:bodyPr/>
          <a:lstStyle>
            <a:lvl1pPr>
              <a:defRPr/>
            </a:lvl1pPr>
          </a:lstStyle>
          <a:p>
            <a:pPr>
              <a:defRPr/>
            </a:pPr>
            <a:fld id="{A1135A17-7064-477B-A09F-32CB589B4115}" type="slidenum">
              <a:rPr lang="en-US" altLang="sr-Latn-RS"/>
              <a:pPr>
                <a:defRPr/>
              </a:pPr>
              <a:t>‹#›</a:t>
            </a:fld>
            <a:endParaRPr lang="en-US" altLang="sr-Latn-RS"/>
          </a:p>
        </p:txBody>
      </p:sp>
      <p:sp>
        <p:nvSpPr>
          <p:cNvPr id="6" name="Rectangle 28">
            <a:extLst>
              <a:ext uri="{FF2B5EF4-FFF2-40B4-BE49-F238E27FC236}">
                <a16:creationId xmlns:a16="http://schemas.microsoft.com/office/drawing/2014/main" xmlns="" id="{7E3D4C52-A5DB-2850-6EB0-DF72D02ACB92}"/>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665082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7813"/>
            <a:ext cx="27432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7813"/>
            <a:ext cx="80264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a:extLst>
              <a:ext uri="{FF2B5EF4-FFF2-40B4-BE49-F238E27FC236}">
                <a16:creationId xmlns:a16="http://schemas.microsoft.com/office/drawing/2014/main" xmlns="" id="{5A3A34FC-28D0-19BE-466B-320671CE27B1}"/>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27">
            <a:extLst>
              <a:ext uri="{FF2B5EF4-FFF2-40B4-BE49-F238E27FC236}">
                <a16:creationId xmlns:a16="http://schemas.microsoft.com/office/drawing/2014/main" xmlns="" id="{A982C3D8-F92E-093B-D0C2-74A307412370}"/>
              </a:ext>
            </a:extLst>
          </p:cNvPr>
          <p:cNvSpPr>
            <a:spLocks noGrp="1" noChangeArrowheads="1"/>
          </p:cNvSpPr>
          <p:nvPr>
            <p:ph type="sldNum" sz="quarter" idx="11"/>
          </p:nvPr>
        </p:nvSpPr>
        <p:spPr>
          <a:ln/>
        </p:spPr>
        <p:txBody>
          <a:bodyPr/>
          <a:lstStyle>
            <a:lvl1pPr>
              <a:defRPr/>
            </a:lvl1pPr>
          </a:lstStyle>
          <a:p>
            <a:pPr>
              <a:defRPr/>
            </a:pPr>
            <a:fld id="{50ECACE7-7E58-479F-904A-F7FA4494E5C1}" type="slidenum">
              <a:rPr lang="en-US" altLang="sr-Latn-RS"/>
              <a:pPr>
                <a:defRPr/>
              </a:pPr>
              <a:t>‹#›</a:t>
            </a:fld>
            <a:endParaRPr lang="en-US" altLang="sr-Latn-RS"/>
          </a:p>
        </p:txBody>
      </p:sp>
      <p:sp>
        <p:nvSpPr>
          <p:cNvPr id="6" name="Rectangle 28">
            <a:extLst>
              <a:ext uri="{FF2B5EF4-FFF2-40B4-BE49-F238E27FC236}">
                <a16:creationId xmlns:a16="http://schemas.microsoft.com/office/drawing/2014/main" xmlns="" id="{86306702-EE14-08CD-B43C-B6FA3643E769}"/>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553012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a:extLst>
              <a:ext uri="{FF2B5EF4-FFF2-40B4-BE49-F238E27FC236}">
                <a16:creationId xmlns:a16="http://schemas.microsoft.com/office/drawing/2014/main" xmlns="" id="{5C8ED73C-BFEE-7B3D-0A2B-62C05F1AD3D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27">
            <a:extLst>
              <a:ext uri="{FF2B5EF4-FFF2-40B4-BE49-F238E27FC236}">
                <a16:creationId xmlns:a16="http://schemas.microsoft.com/office/drawing/2014/main" xmlns="" id="{4A6F3590-0C7B-211B-5EFA-32EE7D9709BA}"/>
              </a:ext>
            </a:extLst>
          </p:cNvPr>
          <p:cNvSpPr>
            <a:spLocks noGrp="1" noChangeArrowheads="1"/>
          </p:cNvSpPr>
          <p:nvPr>
            <p:ph type="sldNum" sz="quarter" idx="11"/>
          </p:nvPr>
        </p:nvSpPr>
        <p:spPr>
          <a:ln/>
        </p:spPr>
        <p:txBody>
          <a:bodyPr/>
          <a:lstStyle>
            <a:lvl1pPr>
              <a:defRPr/>
            </a:lvl1pPr>
          </a:lstStyle>
          <a:p>
            <a:pPr>
              <a:defRPr/>
            </a:pPr>
            <a:fld id="{A6BCADD5-0AAE-4D24-9290-49F509850645}" type="slidenum">
              <a:rPr lang="en-US" altLang="sr-Latn-RS"/>
              <a:pPr>
                <a:defRPr/>
              </a:pPr>
              <a:t>‹#›</a:t>
            </a:fld>
            <a:endParaRPr lang="en-US" altLang="sr-Latn-RS"/>
          </a:p>
        </p:txBody>
      </p:sp>
      <p:sp>
        <p:nvSpPr>
          <p:cNvPr id="6" name="Rectangle 28">
            <a:extLst>
              <a:ext uri="{FF2B5EF4-FFF2-40B4-BE49-F238E27FC236}">
                <a16:creationId xmlns:a16="http://schemas.microsoft.com/office/drawing/2014/main" xmlns="" id="{0147658A-1FEC-EE85-5ABF-0CBC5060CC20}"/>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772083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6">
            <a:extLst>
              <a:ext uri="{FF2B5EF4-FFF2-40B4-BE49-F238E27FC236}">
                <a16:creationId xmlns:a16="http://schemas.microsoft.com/office/drawing/2014/main" xmlns="" id="{2253BDA7-86CD-3E85-D3C6-0AD0DD487639}"/>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27">
            <a:extLst>
              <a:ext uri="{FF2B5EF4-FFF2-40B4-BE49-F238E27FC236}">
                <a16:creationId xmlns:a16="http://schemas.microsoft.com/office/drawing/2014/main" xmlns="" id="{0017BC94-23D3-D382-A237-801557EFD7F6}"/>
              </a:ext>
            </a:extLst>
          </p:cNvPr>
          <p:cNvSpPr>
            <a:spLocks noGrp="1" noChangeArrowheads="1"/>
          </p:cNvSpPr>
          <p:nvPr>
            <p:ph type="sldNum" sz="quarter" idx="11"/>
          </p:nvPr>
        </p:nvSpPr>
        <p:spPr>
          <a:ln/>
        </p:spPr>
        <p:txBody>
          <a:bodyPr/>
          <a:lstStyle>
            <a:lvl1pPr>
              <a:defRPr/>
            </a:lvl1pPr>
          </a:lstStyle>
          <a:p>
            <a:pPr>
              <a:defRPr/>
            </a:pPr>
            <a:fld id="{0C8107E7-0669-4FFF-BE98-9728F0F36ADE}" type="slidenum">
              <a:rPr lang="en-US" altLang="sr-Latn-RS"/>
              <a:pPr>
                <a:defRPr/>
              </a:pPr>
              <a:t>‹#›</a:t>
            </a:fld>
            <a:endParaRPr lang="en-US" altLang="sr-Latn-RS"/>
          </a:p>
        </p:txBody>
      </p:sp>
      <p:sp>
        <p:nvSpPr>
          <p:cNvPr id="6" name="Rectangle 28">
            <a:extLst>
              <a:ext uri="{FF2B5EF4-FFF2-40B4-BE49-F238E27FC236}">
                <a16:creationId xmlns:a16="http://schemas.microsoft.com/office/drawing/2014/main" xmlns="" id="{BDDD67D6-16E9-932D-9557-5978BAF74A44}"/>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531279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6">
            <a:extLst>
              <a:ext uri="{FF2B5EF4-FFF2-40B4-BE49-F238E27FC236}">
                <a16:creationId xmlns:a16="http://schemas.microsoft.com/office/drawing/2014/main" xmlns="" id="{6EAA92F2-C9A6-890D-5E95-F394B8704E04}"/>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27">
            <a:extLst>
              <a:ext uri="{FF2B5EF4-FFF2-40B4-BE49-F238E27FC236}">
                <a16:creationId xmlns:a16="http://schemas.microsoft.com/office/drawing/2014/main" xmlns="" id="{CDFDB478-84B0-2635-1186-2A8932848A8C}"/>
              </a:ext>
            </a:extLst>
          </p:cNvPr>
          <p:cNvSpPr>
            <a:spLocks noGrp="1" noChangeArrowheads="1"/>
          </p:cNvSpPr>
          <p:nvPr>
            <p:ph type="sldNum" sz="quarter" idx="11"/>
          </p:nvPr>
        </p:nvSpPr>
        <p:spPr>
          <a:ln/>
        </p:spPr>
        <p:txBody>
          <a:bodyPr/>
          <a:lstStyle>
            <a:lvl1pPr>
              <a:defRPr/>
            </a:lvl1pPr>
          </a:lstStyle>
          <a:p>
            <a:pPr>
              <a:defRPr/>
            </a:pPr>
            <a:fld id="{388F1598-A321-43DE-9A56-908B1FD6C605}" type="slidenum">
              <a:rPr lang="en-US" altLang="sr-Latn-RS"/>
              <a:pPr>
                <a:defRPr/>
              </a:pPr>
              <a:t>‹#›</a:t>
            </a:fld>
            <a:endParaRPr lang="en-US" altLang="sr-Latn-RS"/>
          </a:p>
        </p:txBody>
      </p:sp>
      <p:sp>
        <p:nvSpPr>
          <p:cNvPr id="7" name="Rectangle 28">
            <a:extLst>
              <a:ext uri="{FF2B5EF4-FFF2-40B4-BE49-F238E27FC236}">
                <a16:creationId xmlns:a16="http://schemas.microsoft.com/office/drawing/2014/main" xmlns="" id="{8D0C8F69-5A60-7699-7D89-4A74B6866AD5}"/>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220207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a:extLst>
              <a:ext uri="{FF2B5EF4-FFF2-40B4-BE49-F238E27FC236}">
                <a16:creationId xmlns:a16="http://schemas.microsoft.com/office/drawing/2014/main" xmlns="" id="{D350C596-32DF-97F3-9FB4-50A6910E4710}"/>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27">
            <a:extLst>
              <a:ext uri="{FF2B5EF4-FFF2-40B4-BE49-F238E27FC236}">
                <a16:creationId xmlns:a16="http://schemas.microsoft.com/office/drawing/2014/main" xmlns="" id="{DF61C0DA-323E-7D00-5331-5D579EF3FF6C}"/>
              </a:ext>
            </a:extLst>
          </p:cNvPr>
          <p:cNvSpPr>
            <a:spLocks noGrp="1" noChangeArrowheads="1"/>
          </p:cNvSpPr>
          <p:nvPr>
            <p:ph type="sldNum" sz="quarter" idx="11"/>
          </p:nvPr>
        </p:nvSpPr>
        <p:spPr>
          <a:ln/>
        </p:spPr>
        <p:txBody>
          <a:bodyPr/>
          <a:lstStyle>
            <a:lvl1pPr>
              <a:defRPr/>
            </a:lvl1pPr>
          </a:lstStyle>
          <a:p>
            <a:pPr>
              <a:defRPr/>
            </a:pPr>
            <a:fld id="{80EC601B-2AB3-46A9-AE63-4F78BC223CB1}" type="slidenum">
              <a:rPr lang="en-US" altLang="sr-Latn-RS"/>
              <a:pPr>
                <a:defRPr/>
              </a:pPr>
              <a:t>‹#›</a:t>
            </a:fld>
            <a:endParaRPr lang="en-US" altLang="sr-Latn-RS"/>
          </a:p>
        </p:txBody>
      </p:sp>
      <p:sp>
        <p:nvSpPr>
          <p:cNvPr id="9" name="Rectangle 28">
            <a:extLst>
              <a:ext uri="{FF2B5EF4-FFF2-40B4-BE49-F238E27FC236}">
                <a16:creationId xmlns:a16="http://schemas.microsoft.com/office/drawing/2014/main" xmlns="" id="{CE2FD1B2-A58B-2689-69D4-24B3CD2ADE4C}"/>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809246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6">
            <a:extLst>
              <a:ext uri="{FF2B5EF4-FFF2-40B4-BE49-F238E27FC236}">
                <a16:creationId xmlns:a16="http://schemas.microsoft.com/office/drawing/2014/main" xmlns="" id="{075576CF-EF4B-B482-3F3D-A91BEB51E21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27">
            <a:extLst>
              <a:ext uri="{FF2B5EF4-FFF2-40B4-BE49-F238E27FC236}">
                <a16:creationId xmlns:a16="http://schemas.microsoft.com/office/drawing/2014/main" xmlns="" id="{90528282-41EC-3332-D1B8-ADAB50A620D4}"/>
              </a:ext>
            </a:extLst>
          </p:cNvPr>
          <p:cNvSpPr>
            <a:spLocks noGrp="1" noChangeArrowheads="1"/>
          </p:cNvSpPr>
          <p:nvPr>
            <p:ph type="sldNum" sz="quarter" idx="11"/>
          </p:nvPr>
        </p:nvSpPr>
        <p:spPr>
          <a:ln/>
        </p:spPr>
        <p:txBody>
          <a:bodyPr/>
          <a:lstStyle>
            <a:lvl1pPr>
              <a:defRPr/>
            </a:lvl1pPr>
          </a:lstStyle>
          <a:p>
            <a:pPr>
              <a:defRPr/>
            </a:pPr>
            <a:fld id="{314DAA56-5061-43B7-BEC8-1FB654E24EF7}" type="slidenum">
              <a:rPr lang="en-US" altLang="sr-Latn-RS"/>
              <a:pPr>
                <a:defRPr/>
              </a:pPr>
              <a:t>‹#›</a:t>
            </a:fld>
            <a:endParaRPr lang="en-US" altLang="sr-Latn-RS"/>
          </a:p>
        </p:txBody>
      </p:sp>
      <p:sp>
        <p:nvSpPr>
          <p:cNvPr id="5" name="Rectangle 28">
            <a:extLst>
              <a:ext uri="{FF2B5EF4-FFF2-40B4-BE49-F238E27FC236}">
                <a16:creationId xmlns:a16="http://schemas.microsoft.com/office/drawing/2014/main" xmlns="" id="{B6AC9EDA-5448-3CE3-7635-E40289E7FF71}"/>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120811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a:extLst>
              <a:ext uri="{FF2B5EF4-FFF2-40B4-BE49-F238E27FC236}">
                <a16:creationId xmlns:a16="http://schemas.microsoft.com/office/drawing/2014/main" xmlns="" id="{8BF5A29A-084C-0113-410B-79A64E84FA88}"/>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27">
            <a:extLst>
              <a:ext uri="{FF2B5EF4-FFF2-40B4-BE49-F238E27FC236}">
                <a16:creationId xmlns:a16="http://schemas.microsoft.com/office/drawing/2014/main" xmlns="" id="{221CA89A-66B3-2F33-A814-9BB189FA00F8}"/>
              </a:ext>
            </a:extLst>
          </p:cNvPr>
          <p:cNvSpPr>
            <a:spLocks noGrp="1" noChangeArrowheads="1"/>
          </p:cNvSpPr>
          <p:nvPr>
            <p:ph type="sldNum" sz="quarter" idx="11"/>
          </p:nvPr>
        </p:nvSpPr>
        <p:spPr>
          <a:ln/>
        </p:spPr>
        <p:txBody>
          <a:bodyPr/>
          <a:lstStyle>
            <a:lvl1pPr>
              <a:defRPr/>
            </a:lvl1pPr>
          </a:lstStyle>
          <a:p>
            <a:pPr>
              <a:defRPr/>
            </a:pPr>
            <a:fld id="{A8A7FFB5-3446-4520-973A-566D52ADDF58}" type="slidenum">
              <a:rPr lang="en-US" altLang="sr-Latn-RS"/>
              <a:pPr>
                <a:defRPr/>
              </a:pPr>
              <a:t>‹#›</a:t>
            </a:fld>
            <a:endParaRPr lang="en-US" altLang="sr-Latn-RS"/>
          </a:p>
        </p:txBody>
      </p:sp>
      <p:sp>
        <p:nvSpPr>
          <p:cNvPr id="4" name="Rectangle 28">
            <a:extLst>
              <a:ext uri="{FF2B5EF4-FFF2-40B4-BE49-F238E27FC236}">
                <a16:creationId xmlns:a16="http://schemas.microsoft.com/office/drawing/2014/main" xmlns="" id="{7C0F2CC1-7B25-26C5-B803-D258ABDB4FAD}"/>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1977763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a:extLst>
              <a:ext uri="{FF2B5EF4-FFF2-40B4-BE49-F238E27FC236}">
                <a16:creationId xmlns:a16="http://schemas.microsoft.com/office/drawing/2014/main" xmlns="" id="{CDCBEEB8-94FB-83D4-98F9-89A9055F343A}"/>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27">
            <a:extLst>
              <a:ext uri="{FF2B5EF4-FFF2-40B4-BE49-F238E27FC236}">
                <a16:creationId xmlns:a16="http://schemas.microsoft.com/office/drawing/2014/main" xmlns="" id="{5C8D1C90-B6A1-F13E-DACD-99137BA30BE1}"/>
              </a:ext>
            </a:extLst>
          </p:cNvPr>
          <p:cNvSpPr>
            <a:spLocks noGrp="1" noChangeArrowheads="1"/>
          </p:cNvSpPr>
          <p:nvPr>
            <p:ph type="sldNum" sz="quarter" idx="11"/>
          </p:nvPr>
        </p:nvSpPr>
        <p:spPr>
          <a:ln/>
        </p:spPr>
        <p:txBody>
          <a:bodyPr/>
          <a:lstStyle>
            <a:lvl1pPr>
              <a:defRPr/>
            </a:lvl1pPr>
          </a:lstStyle>
          <a:p>
            <a:pPr>
              <a:defRPr/>
            </a:pPr>
            <a:fld id="{DB65E8BC-0998-41AB-9D1D-F95F4153DB1D}" type="slidenum">
              <a:rPr lang="en-US" altLang="sr-Latn-RS"/>
              <a:pPr>
                <a:defRPr/>
              </a:pPr>
              <a:t>‹#›</a:t>
            </a:fld>
            <a:endParaRPr lang="en-US" altLang="sr-Latn-RS"/>
          </a:p>
        </p:txBody>
      </p:sp>
      <p:sp>
        <p:nvSpPr>
          <p:cNvPr id="7" name="Rectangle 28">
            <a:extLst>
              <a:ext uri="{FF2B5EF4-FFF2-40B4-BE49-F238E27FC236}">
                <a16:creationId xmlns:a16="http://schemas.microsoft.com/office/drawing/2014/main" xmlns="" id="{D3C30BAB-66FB-469A-3626-D006C30843D3}"/>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87436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a:extLst>
              <a:ext uri="{FF2B5EF4-FFF2-40B4-BE49-F238E27FC236}">
                <a16:creationId xmlns:a16="http://schemas.microsoft.com/office/drawing/2014/main" xmlns="" id="{D4DE8759-FB9B-9129-7C91-B34679CB4ED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27">
            <a:extLst>
              <a:ext uri="{FF2B5EF4-FFF2-40B4-BE49-F238E27FC236}">
                <a16:creationId xmlns:a16="http://schemas.microsoft.com/office/drawing/2014/main" xmlns="" id="{4BF070BD-CD0B-EB2E-7918-B619FA4A6FDC}"/>
              </a:ext>
            </a:extLst>
          </p:cNvPr>
          <p:cNvSpPr>
            <a:spLocks noGrp="1" noChangeArrowheads="1"/>
          </p:cNvSpPr>
          <p:nvPr>
            <p:ph type="sldNum" sz="quarter" idx="11"/>
          </p:nvPr>
        </p:nvSpPr>
        <p:spPr>
          <a:ln/>
        </p:spPr>
        <p:txBody>
          <a:bodyPr/>
          <a:lstStyle>
            <a:lvl1pPr>
              <a:defRPr/>
            </a:lvl1pPr>
          </a:lstStyle>
          <a:p>
            <a:pPr>
              <a:defRPr/>
            </a:pPr>
            <a:fld id="{30EDA8A3-D1E4-4E09-9B38-15773EE9BDDA}" type="slidenum">
              <a:rPr lang="en-US" altLang="sr-Latn-RS"/>
              <a:pPr>
                <a:defRPr/>
              </a:pPr>
              <a:t>‹#›</a:t>
            </a:fld>
            <a:endParaRPr lang="en-US" altLang="sr-Latn-RS"/>
          </a:p>
        </p:txBody>
      </p:sp>
      <p:sp>
        <p:nvSpPr>
          <p:cNvPr id="7" name="Rectangle 28">
            <a:extLst>
              <a:ext uri="{FF2B5EF4-FFF2-40B4-BE49-F238E27FC236}">
                <a16:creationId xmlns:a16="http://schemas.microsoft.com/office/drawing/2014/main" xmlns="" id="{B3734720-7481-4A22-81FE-F51F29CDFBE4}"/>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7489342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xmlns="" id="{6C80B7D3-8972-84CB-8B76-C39F0D7594EB}"/>
              </a:ext>
            </a:extLst>
          </p:cNvPr>
          <p:cNvGrpSpPr>
            <a:grpSpLocks/>
          </p:cNvGrpSpPr>
          <p:nvPr/>
        </p:nvGrpSpPr>
        <p:grpSpPr bwMode="auto">
          <a:xfrm>
            <a:off x="1" y="0"/>
            <a:ext cx="12213167" cy="6858000"/>
            <a:chOff x="0" y="0"/>
            <a:chExt cx="5770" cy="4320"/>
          </a:xfrm>
        </p:grpSpPr>
        <p:sp>
          <p:nvSpPr>
            <p:cNvPr id="90115" name="Rectangle 3">
              <a:extLst>
                <a:ext uri="{FF2B5EF4-FFF2-40B4-BE49-F238E27FC236}">
                  <a16:creationId xmlns:a16="http://schemas.microsoft.com/office/drawing/2014/main" xmlns="" id="{4A0F39D2-6856-3265-5BD7-5E9CB9C8F05F}"/>
                </a:ext>
              </a:extLst>
            </p:cNvPr>
            <p:cNvSpPr>
              <a:spLocks noChangeArrowheads="1"/>
            </p:cNvSpPr>
            <p:nvPr userDrawn="1"/>
          </p:nvSpPr>
          <p:spPr bwMode="hidden">
            <a:xfrm>
              <a:off x="5232" y="1"/>
              <a:ext cx="528" cy="4319"/>
            </a:xfrm>
            <a:prstGeom prst="rect">
              <a:avLst/>
            </a:prstGeom>
            <a:gradFill rotWithShape="0">
              <a:gsLst>
                <a:gs pos="0">
                  <a:schemeClr val="accent2"/>
                </a:gs>
                <a:gs pos="100000">
                  <a:schemeClr val="accent2">
                    <a:gamma/>
                    <a:tint val="94118"/>
                    <a:invGamma/>
                  </a:schemeClr>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033" name="Rectangle 4">
              <a:extLst>
                <a:ext uri="{FF2B5EF4-FFF2-40B4-BE49-F238E27FC236}">
                  <a16:creationId xmlns:a16="http://schemas.microsoft.com/office/drawing/2014/main" xmlns="" id="{EEC5993D-210E-4AA8-CDE6-F43F5CF4DED8}"/>
                </a:ext>
              </a:extLst>
            </p:cNvPr>
            <p:cNvSpPr>
              <a:spLocks noChangeArrowheads="1"/>
            </p:cNvSpPr>
            <p:nvPr userDrawn="1"/>
          </p:nvSpPr>
          <p:spPr bwMode="hidden">
            <a:xfrm>
              <a:off x="1056" y="0"/>
              <a:ext cx="192"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34" name="Rectangle 5">
              <a:extLst>
                <a:ext uri="{FF2B5EF4-FFF2-40B4-BE49-F238E27FC236}">
                  <a16:creationId xmlns:a16="http://schemas.microsoft.com/office/drawing/2014/main" xmlns="" id="{D117841C-DA6B-5079-4688-763E89342E42}"/>
                </a:ext>
              </a:extLst>
            </p:cNvPr>
            <p:cNvSpPr>
              <a:spLocks noChangeArrowheads="1"/>
            </p:cNvSpPr>
            <p:nvPr userDrawn="1"/>
          </p:nvSpPr>
          <p:spPr bwMode="hidden">
            <a:xfrm>
              <a:off x="1728" y="0"/>
              <a:ext cx="432"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35" name="Rectangle 6">
              <a:extLst>
                <a:ext uri="{FF2B5EF4-FFF2-40B4-BE49-F238E27FC236}">
                  <a16:creationId xmlns:a16="http://schemas.microsoft.com/office/drawing/2014/main" xmlns="" id="{7FBF1C9B-7D37-33AE-EDB7-550D2BE2D104}"/>
                </a:ext>
              </a:extLst>
            </p:cNvPr>
            <p:cNvSpPr>
              <a:spLocks noChangeArrowheads="1"/>
            </p:cNvSpPr>
            <p:nvPr userDrawn="1"/>
          </p:nvSpPr>
          <p:spPr bwMode="hidden">
            <a:xfrm>
              <a:off x="2256" y="0"/>
              <a:ext cx="240" cy="4320"/>
            </a:xfrm>
            <a:prstGeom prst="rect">
              <a:avLst/>
            </a:prstGeom>
            <a:solidFill>
              <a:schemeClr val="bg1"/>
            </a:soli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36" name="Rectangle 7">
              <a:extLst>
                <a:ext uri="{FF2B5EF4-FFF2-40B4-BE49-F238E27FC236}">
                  <a16:creationId xmlns:a16="http://schemas.microsoft.com/office/drawing/2014/main" xmlns="" id="{478A87CF-3F09-AB38-3441-4C25BDB52756}"/>
                </a:ext>
              </a:extLst>
            </p:cNvPr>
            <p:cNvSpPr>
              <a:spLocks noChangeArrowheads="1"/>
            </p:cNvSpPr>
            <p:nvPr userDrawn="1"/>
          </p:nvSpPr>
          <p:spPr bwMode="hidden">
            <a:xfrm>
              <a:off x="1344" y="0"/>
              <a:ext cx="384" cy="4320"/>
            </a:xfrm>
            <a:prstGeom prst="rect">
              <a:avLst/>
            </a:prstGeom>
            <a:gradFill rotWithShape="0">
              <a:gsLst>
                <a:gs pos="0">
                  <a:schemeClr val="bg2"/>
                </a:gs>
                <a:gs pos="100000">
                  <a:schemeClr val="bg1"/>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37" name="Rectangle 8">
              <a:extLst>
                <a:ext uri="{FF2B5EF4-FFF2-40B4-BE49-F238E27FC236}">
                  <a16:creationId xmlns:a16="http://schemas.microsoft.com/office/drawing/2014/main" xmlns="" id="{32DD467F-59D2-D182-61D1-3C97273658B1}"/>
                </a:ext>
              </a:extLst>
            </p:cNvPr>
            <p:cNvSpPr>
              <a:spLocks noChangeArrowheads="1"/>
            </p:cNvSpPr>
            <p:nvPr userDrawn="1"/>
          </p:nvSpPr>
          <p:spPr bwMode="hidden">
            <a:xfrm>
              <a:off x="480" y="0"/>
              <a:ext cx="576" cy="4320"/>
            </a:xfrm>
            <a:prstGeom prst="rect">
              <a:avLst/>
            </a:prstGeom>
            <a:gradFill rotWithShape="0">
              <a:gsLst>
                <a:gs pos="0">
                  <a:schemeClr val="bg2"/>
                </a:gs>
                <a:gs pos="100000">
                  <a:schemeClr val="bg1"/>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90121" name="Rectangle 9">
              <a:extLst>
                <a:ext uri="{FF2B5EF4-FFF2-40B4-BE49-F238E27FC236}">
                  <a16:creationId xmlns:a16="http://schemas.microsoft.com/office/drawing/2014/main" xmlns="" id="{46DE378B-8A7B-6953-DC78-744D51E7AEBE}"/>
                </a:ext>
              </a:extLst>
            </p:cNvPr>
            <p:cNvSpPr>
              <a:spLocks noChangeArrowheads="1"/>
            </p:cNvSpPr>
            <p:nvPr userDrawn="1"/>
          </p:nvSpPr>
          <p:spPr bwMode="hidden">
            <a:xfrm>
              <a:off x="288" y="0"/>
              <a:ext cx="192" cy="4320"/>
            </a:xfrm>
            <a:prstGeom prst="rect">
              <a:avLst/>
            </a:prstGeom>
            <a:gradFill rotWithShape="0">
              <a:gsLst>
                <a:gs pos="0">
                  <a:schemeClr val="bg2"/>
                </a:gs>
                <a:gs pos="50000">
                  <a:schemeClr val="bg2">
                    <a:gamma/>
                    <a:shade val="84706"/>
                    <a:invGamma/>
                  </a:schemeClr>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90122" name="Rectangle 10">
              <a:extLst>
                <a:ext uri="{FF2B5EF4-FFF2-40B4-BE49-F238E27FC236}">
                  <a16:creationId xmlns:a16="http://schemas.microsoft.com/office/drawing/2014/main" xmlns="" id="{6A26450B-DE79-82E4-6A73-7B3484C39193}"/>
                </a:ext>
              </a:extLst>
            </p:cNvPr>
            <p:cNvSpPr>
              <a:spLocks noChangeArrowheads="1"/>
            </p:cNvSpPr>
            <p:nvPr userDrawn="1"/>
          </p:nvSpPr>
          <p:spPr bwMode="hidden">
            <a:xfrm>
              <a:off x="0" y="0"/>
              <a:ext cx="288" cy="4320"/>
            </a:xfrm>
            <a:prstGeom prst="rect">
              <a:avLst/>
            </a:prstGeom>
            <a:gradFill rotWithShape="0">
              <a:gsLst>
                <a:gs pos="0">
                  <a:schemeClr val="bg2">
                    <a:gamma/>
                    <a:shade val="78824"/>
                    <a:invGamma/>
                  </a:schemeClr>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040" name="Rectangle 11">
              <a:extLst>
                <a:ext uri="{FF2B5EF4-FFF2-40B4-BE49-F238E27FC236}">
                  <a16:creationId xmlns:a16="http://schemas.microsoft.com/office/drawing/2014/main" xmlns="" id="{1DF5E986-CF81-75D9-CEB9-160BC535B37C}"/>
                </a:ext>
              </a:extLst>
            </p:cNvPr>
            <p:cNvSpPr>
              <a:spLocks noChangeArrowheads="1"/>
            </p:cNvSpPr>
            <p:nvPr userDrawn="1"/>
          </p:nvSpPr>
          <p:spPr bwMode="hidden">
            <a:xfrm>
              <a:off x="2160" y="0"/>
              <a:ext cx="240" cy="4320"/>
            </a:xfrm>
            <a:prstGeom prst="rect">
              <a:avLst/>
            </a:prstGeom>
            <a:gradFill rotWithShape="0">
              <a:gsLst>
                <a:gs pos="0">
                  <a:schemeClr val="bg2"/>
                </a:gs>
                <a:gs pos="100000">
                  <a:schemeClr val="bg1"/>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41" name="Rectangle 12">
              <a:extLst>
                <a:ext uri="{FF2B5EF4-FFF2-40B4-BE49-F238E27FC236}">
                  <a16:creationId xmlns:a16="http://schemas.microsoft.com/office/drawing/2014/main" xmlns="" id="{914E7AA4-840B-3107-BFB2-9E53124112AD}"/>
                </a:ext>
              </a:extLst>
            </p:cNvPr>
            <p:cNvSpPr>
              <a:spLocks noChangeArrowheads="1"/>
            </p:cNvSpPr>
            <p:nvPr userDrawn="1"/>
          </p:nvSpPr>
          <p:spPr bwMode="hidden">
            <a:xfrm>
              <a:off x="2784" y="0"/>
              <a:ext cx="528"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42" name="Rectangle 13">
              <a:extLst>
                <a:ext uri="{FF2B5EF4-FFF2-40B4-BE49-F238E27FC236}">
                  <a16:creationId xmlns:a16="http://schemas.microsoft.com/office/drawing/2014/main" xmlns="" id="{DFBBF389-DEB5-3B67-D3F6-05D387CF03A5}"/>
                </a:ext>
              </a:extLst>
            </p:cNvPr>
            <p:cNvSpPr>
              <a:spLocks noChangeArrowheads="1"/>
            </p:cNvSpPr>
            <p:nvPr userDrawn="1"/>
          </p:nvSpPr>
          <p:spPr bwMode="hidden">
            <a:xfrm>
              <a:off x="1248" y="0"/>
              <a:ext cx="144" cy="4320"/>
            </a:xfrm>
            <a:prstGeom prst="rect">
              <a:avLst/>
            </a:prstGeom>
            <a:solidFill>
              <a:schemeClr val="bg2"/>
            </a:soli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43" name="Rectangle 14">
              <a:extLst>
                <a:ext uri="{FF2B5EF4-FFF2-40B4-BE49-F238E27FC236}">
                  <a16:creationId xmlns:a16="http://schemas.microsoft.com/office/drawing/2014/main" xmlns="" id="{06E852C7-772E-B395-42DA-A39FEC015EE3}"/>
                </a:ext>
              </a:extLst>
            </p:cNvPr>
            <p:cNvSpPr>
              <a:spLocks noChangeArrowheads="1"/>
            </p:cNvSpPr>
            <p:nvPr userDrawn="1"/>
          </p:nvSpPr>
          <p:spPr bwMode="hidden">
            <a:xfrm>
              <a:off x="3300" y="0"/>
              <a:ext cx="252" cy="4320"/>
            </a:xfrm>
            <a:prstGeom prst="rect">
              <a:avLst/>
            </a:prstGeom>
            <a:solidFill>
              <a:schemeClr val="bg2"/>
            </a:soli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90127" name="Rectangle 15">
              <a:extLst>
                <a:ext uri="{FF2B5EF4-FFF2-40B4-BE49-F238E27FC236}">
                  <a16:creationId xmlns:a16="http://schemas.microsoft.com/office/drawing/2014/main" xmlns="" id="{CA38066A-13BB-C289-3127-0D2D5113C21D}"/>
                </a:ext>
              </a:extLst>
            </p:cNvPr>
            <p:cNvSpPr>
              <a:spLocks noChangeArrowheads="1"/>
            </p:cNvSpPr>
            <p:nvPr userDrawn="1"/>
          </p:nvSpPr>
          <p:spPr bwMode="hidden">
            <a:xfrm>
              <a:off x="4656" y="0"/>
              <a:ext cx="144"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045" name="Rectangle 16">
              <a:extLst>
                <a:ext uri="{FF2B5EF4-FFF2-40B4-BE49-F238E27FC236}">
                  <a16:creationId xmlns:a16="http://schemas.microsoft.com/office/drawing/2014/main" xmlns="" id="{6720C4D5-39AF-6473-4075-7A88F96A5A5E}"/>
                </a:ext>
              </a:extLst>
            </p:cNvPr>
            <p:cNvSpPr>
              <a:spLocks noChangeArrowheads="1"/>
            </p:cNvSpPr>
            <p:nvPr userDrawn="1"/>
          </p:nvSpPr>
          <p:spPr bwMode="hidden">
            <a:xfrm>
              <a:off x="4608" y="0"/>
              <a:ext cx="672" cy="4320"/>
            </a:xfrm>
            <a:prstGeom prst="rect">
              <a:avLst/>
            </a:prstGeom>
            <a:gradFill rotWithShape="0">
              <a:gsLst>
                <a:gs pos="0">
                  <a:schemeClr val="bg2"/>
                </a:gs>
                <a:gs pos="100000">
                  <a:schemeClr val="accent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90129" name="Rectangle 17">
              <a:extLst>
                <a:ext uri="{FF2B5EF4-FFF2-40B4-BE49-F238E27FC236}">
                  <a16:creationId xmlns:a16="http://schemas.microsoft.com/office/drawing/2014/main" xmlns="" id="{0628A34A-2193-7903-1E5E-978D2380DE77}"/>
                </a:ext>
              </a:extLst>
            </p:cNvPr>
            <p:cNvSpPr>
              <a:spLocks noChangeArrowheads="1"/>
            </p:cNvSpPr>
            <p:nvPr userDrawn="1"/>
          </p:nvSpPr>
          <p:spPr bwMode="hidden">
            <a:xfrm>
              <a:off x="3504" y="0"/>
              <a:ext cx="624" cy="4320"/>
            </a:xfrm>
            <a:prstGeom prst="rect">
              <a:avLst/>
            </a:prstGeom>
            <a:gradFill rotWithShape="0">
              <a:gsLst>
                <a:gs pos="0">
                  <a:schemeClr val="bg2"/>
                </a:gs>
                <a:gs pos="50000">
                  <a:schemeClr val="bg1"/>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047" name="Rectangle 18">
              <a:extLst>
                <a:ext uri="{FF2B5EF4-FFF2-40B4-BE49-F238E27FC236}">
                  <a16:creationId xmlns:a16="http://schemas.microsoft.com/office/drawing/2014/main" xmlns="" id="{F7B8EE7F-8A7E-9055-90DA-62867FC816B5}"/>
                </a:ext>
              </a:extLst>
            </p:cNvPr>
            <p:cNvSpPr>
              <a:spLocks noChangeArrowheads="1"/>
            </p:cNvSpPr>
            <p:nvPr userDrawn="1"/>
          </p:nvSpPr>
          <p:spPr bwMode="hidden">
            <a:xfrm>
              <a:off x="3840" y="0"/>
              <a:ext cx="528"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90131" name="Rectangle 19">
              <a:extLst>
                <a:ext uri="{FF2B5EF4-FFF2-40B4-BE49-F238E27FC236}">
                  <a16:creationId xmlns:a16="http://schemas.microsoft.com/office/drawing/2014/main" xmlns="" id="{85B4DC94-7605-B64A-829F-C9258727E7D8}"/>
                </a:ext>
              </a:extLst>
            </p:cNvPr>
            <p:cNvSpPr>
              <a:spLocks noChangeArrowheads="1"/>
            </p:cNvSpPr>
            <p:nvPr userDrawn="1"/>
          </p:nvSpPr>
          <p:spPr bwMode="hidden">
            <a:xfrm>
              <a:off x="4368" y="0"/>
              <a:ext cx="240"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pPr eaLnBrk="1" hangingPunct="1">
                <a:defRPr/>
              </a:pPr>
              <a:endParaRPr lang="en-US" sz="1800">
                <a:cs typeface="Arial" charset="0"/>
              </a:endParaRPr>
            </a:p>
          </p:txBody>
        </p:sp>
        <p:sp>
          <p:nvSpPr>
            <p:cNvPr id="1049" name="Rectangle 20">
              <a:extLst>
                <a:ext uri="{FF2B5EF4-FFF2-40B4-BE49-F238E27FC236}">
                  <a16:creationId xmlns:a16="http://schemas.microsoft.com/office/drawing/2014/main" xmlns="" id="{EB820D38-C93F-19B7-0CBF-E2F499529696}"/>
                </a:ext>
              </a:extLst>
            </p:cNvPr>
            <p:cNvSpPr>
              <a:spLocks noChangeArrowheads="1"/>
            </p:cNvSpPr>
            <p:nvPr userDrawn="1"/>
          </p:nvSpPr>
          <p:spPr bwMode="hidden">
            <a:xfrm>
              <a:off x="2680" y="0"/>
              <a:ext cx="152" cy="4320"/>
            </a:xfrm>
            <a:prstGeom prst="rect">
              <a:avLst/>
            </a:prstGeom>
            <a:gradFill rotWithShape="0">
              <a:gsLst>
                <a:gs pos="0">
                  <a:schemeClr val="bg2"/>
                </a:gs>
                <a:gs pos="100000">
                  <a:schemeClr val="bg1"/>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50" name="Rectangle 21">
              <a:extLst>
                <a:ext uri="{FF2B5EF4-FFF2-40B4-BE49-F238E27FC236}">
                  <a16:creationId xmlns:a16="http://schemas.microsoft.com/office/drawing/2014/main" xmlns="" id="{9F897554-019B-3AAF-783D-4186B9DDD030}"/>
                </a:ext>
              </a:extLst>
            </p:cNvPr>
            <p:cNvSpPr>
              <a:spLocks noChangeArrowheads="1"/>
            </p:cNvSpPr>
            <p:nvPr userDrawn="1"/>
          </p:nvSpPr>
          <p:spPr bwMode="hidden">
            <a:xfrm>
              <a:off x="2366" y="0"/>
              <a:ext cx="336" cy="4320"/>
            </a:xfrm>
            <a:prstGeom prst="rect">
              <a:avLst/>
            </a:prstGeom>
            <a:gradFill rotWithShape="0">
              <a:gsLst>
                <a:gs pos="0">
                  <a:schemeClr val="bg1"/>
                </a:gs>
                <a:gs pos="100000">
                  <a:schemeClr val="bg2"/>
                </a:gs>
              </a:gsLst>
              <a:lin ang="0" scaled="1"/>
            </a:gradFill>
            <a:ln>
              <a:noFill/>
            </a:ln>
          </p:spPr>
          <p:txBody>
            <a:bodyPr wrap="none" anchor="ct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defRPr/>
              </a:pPr>
              <a:endParaRPr lang="sr-Latn-RS" altLang="sr-Latn-RS" sz="1800"/>
            </a:p>
          </p:txBody>
        </p:sp>
        <p:sp>
          <p:nvSpPr>
            <p:cNvPr id="1051" name="Freeform 22">
              <a:extLst>
                <a:ext uri="{FF2B5EF4-FFF2-40B4-BE49-F238E27FC236}">
                  <a16:creationId xmlns:a16="http://schemas.microsoft.com/office/drawing/2014/main" xmlns="" id="{1A689C7F-AD7B-9F87-6244-149E99DAF3D0}"/>
                </a:ext>
              </a:extLst>
            </p:cNvPr>
            <p:cNvSpPr>
              <a:spLocks/>
            </p:cNvSpPr>
            <p:nvPr userDrawn="1"/>
          </p:nvSpPr>
          <p:spPr bwMode="hidden">
            <a:xfrm>
              <a:off x="1" y="3875"/>
              <a:ext cx="5760" cy="445"/>
            </a:xfrm>
            <a:custGeom>
              <a:avLst/>
              <a:gdLst>
                <a:gd name="T0" fmla="*/ 5700 w 5760"/>
                <a:gd name="T1" fmla="*/ 86 h 445"/>
                <a:gd name="T2" fmla="*/ 5508 w 5760"/>
                <a:gd name="T3" fmla="*/ 86 h 445"/>
                <a:gd name="T4" fmla="*/ 5454 w 5760"/>
                <a:gd name="T5" fmla="*/ 76 h 445"/>
                <a:gd name="T6" fmla="*/ 5448 w 5760"/>
                <a:gd name="T7" fmla="*/ 65 h 445"/>
                <a:gd name="T8" fmla="*/ 5442 w 5760"/>
                <a:gd name="T9" fmla="*/ 44 h 445"/>
                <a:gd name="T10" fmla="*/ 5414 w 5760"/>
                <a:gd name="T11" fmla="*/ 18 h 445"/>
                <a:gd name="T12" fmla="*/ 5332 w 5760"/>
                <a:gd name="T13" fmla="*/ 7 h 445"/>
                <a:gd name="T14" fmla="*/ 5051 w 5760"/>
                <a:gd name="T15" fmla="*/ 22 h 445"/>
                <a:gd name="T16" fmla="*/ 4986 w 5760"/>
                <a:gd name="T17" fmla="*/ 55 h 445"/>
                <a:gd name="T18" fmla="*/ 4854 w 5760"/>
                <a:gd name="T19" fmla="*/ 102 h 445"/>
                <a:gd name="T20" fmla="*/ 4740 w 5760"/>
                <a:gd name="T21" fmla="*/ 112 h 445"/>
                <a:gd name="T22" fmla="*/ 4662 w 5760"/>
                <a:gd name="T23" fmla="*/ 91 h 445"/>
                <a:gd name="T24" fmla="*/ 4598 w 5760"/>
                <a:gd name="T25" fmla="*/ 25 h 445"/>
                <a:gd name="T26" fmla="*/ 4514 w 5760"/>
                <a:gd name="T27" fmla="*/ 9 h 445"/>
                <a:gd name="T28" fmla="*/ 4410 w 5760"/>
                <a:gd name="T29" fmla="*/ 39 h 445"/>
                <a:gd name="T30" fmla="*/ 4236 w 5760"/>
                <a:gd name="T31" fmla="*/ 81 h 445"/>
                <a:gd name="T32" fmla="*/ 4020 w 5760"/>
                <a:gd name="T33" fmla="*/ 102 h 445"/>
                <a:gd name="T34" fmla="*/ 3810 w 5760"/>
                <a:gd name="T35" fmla="*/ 102 h 445"/>
                <a:gd name="T36" fmla="*/ 3654 w 5760"/>
                <a:gd name="T37" fmla="*/ 76 h 445"/>
                <a:gd name="T38" fmla="*/ 3594 w 5760"/>
                <a:gd name="T39" fmla="*/ 50 h 445"/>
                <a:gd name="T40" fmla="*/ 3528 w 5760"/>
                <a:gd name="T41" fmla="*/ 44 h 445"/>
                <a:gd name="T42" fmla="*/ 3480 w 5760"/>
                <a:gd name="T43" fmla="*/ 55 h 445"/>
                <a:gd name="T44" fmla="*/ 3420 w 5760"/>
                <a:gd name="T45" fmla="*/ 76 h 445"/>
                <a:gd name="T46" fmla="*/ 3048 w 5760"/>
                <a:gd name="T47" fmla="*/ 112 h 445"/>
                <a:gd name="T48" fmla="*/ 2844 w 5760"/>
                <a:gd name="T49" fmla="*/ 128 h 445"/>
                <a:gd name="T50" fmla="*/ 2742 w 5760"/>
                <a:gd name="T51" fmla="*/ 117 h 445"/>
                <a:gd name="T52" fmla="*/ 2710 w 5760"/>
                <a:gd name="T53" fmla="*/ 56 h 445"/>
                <a:gd name="T54" fmla="*/ 2658 w 5760"/>
                <a:gd name="T55" fmla="*/ 50 h 445"/>
                <a:gd name="T56" fmla="*/ 2558 w 5760"/>
                <a:gd name="T57" fmla="*/ 95 h 445"/>
                <a:gd name="T58" fmla="*/ 2444 w 5760"/>
                <a:gd name="T59" fmla="*/ 109 h 445"/>
                <a:gd name="T60" fmla="*/ 2322 w 5760"/>
                <a:gd name="T61" fmla="*/ 91 h 445"/>
                <a:gd name="T62" fmla="*/ 2274 w 5760"/>
                <a:gd name="T63" fmla="*/ 70 h 445"/>
                <a:gd name="T64" fmla="*/ 2185 w 5760"/>
                <a:gd name="T65" fmla="*/ 3 h 445"/>
                <a:gd name="T66" fmla="*/ 2048 w 5760"/>
                <a:gd name="T67" fmla="*/ 64 h 445"/>
                <a:gd name="T68" fmla="*/ 1794 w 5760"/>
                <a:gd name="T69" fmla="*/ 102 h 445"/>
                <a:gd name="T70" fmla="*/ 1560 w 5760"/>
                <a:gd name="T71" fmla="*/ 91 h 445"/>
                <a:gd name="T72" fmla="*/ 1482 w 5760"/>
                <a:gd name="T73" fmla="*/ 76 h 445"/>
                <a:gd name="T74" fmla="*/ 1428 w 5760"/>
                <a:gd name="T75" fmla="*/ 50 h 445"/>
                <a:gd name="T76" fmla="*/ 1374 w 5760"/>
                <a:gd name="T77" fmla="*/ 44 h 445"/>
                <a:gd name="T78" fmla="*/ 1308 w 5760"/>
                <a:gd name="T79" fmla="*/ 55 h 445"/>
                <a:gd name="T80" fmla="*/ 1140 w 5760"/>
                <a:gd name="T81" fmla="*/ 107 h 445"/>
                <a:gd name="T82" fmla="*/ 948 w 5760"/>
                <a:gd name="T83" fmla="*/ 143 h 445"/>
                <a:gd name="T84" fmla="*/ 708 w 5760"/>
                <a:gd name="T85" fmla="*/ 138 h 445"/>
                <a:gd name="T86" fmla="*/ 534 w 5760"/>
                <a:gd name="T87" fmla="*/ 96 h 445"/>
                <a:gd name="T88" fmla="*/ 444 w 5760"/>
                <a:gd name="T89" fmla="*/ 55 h 445"/>
                <a:gd name="T90" fmla="*/ 396 w 5760"/>
                <a:gd name="T91" fmla="*/ 34 h 445"/>
                <a:gd name="T92" fmla="*/ 378 w 5760"/>
                <a:gd name="T93" fmla="*/ 39 h 445"/>
                <a:gd name="T94" fmla="*/ 342 w 5760"/>
                <a:gd name="T95" fmla="*/ 70 h 445"/>
                <a:gd name="T96" fmla="*/ 288 w 5760"/>
                <a:gd name="T97" fmla="*/ 96 h 445"/>
                <a:gd name="T98" fmla="*/ 192 w 5760"/>
                <a:gd name="T99" fmla="*/ 112 h 445"/>
                <a:gd name="T100" fmla="*/ 90 w 5760"/>
                <a:gd name="T101" fmla="*/ 112 h 445"/>
                <a:gd name="T102" fmla="*/ 0 w 5760"/>
                <a:gd name="T103" fmla="*/ 96 h 445"/>
                <a:gd name="T104" fmla="*/ 5760 w 5760"/>
                <a:gd name="T105" fmla="*/ 445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60" h="445">
                  <a:moveTo>
                    <a:pt x="5760" y="445"/>
                  </a:moveTo>
                  <a:lnTo>
                    <a:pt x="5760" y="76"/>
                  </a:lnTo>
                  <a:lnTo>
                    <a:pt x="5730" y="81"/>
                  </a:lnTo>
                  <a:lnTo>
                    <a:pt x="5700" y="86"/>
                  </a:lnTo>
                  <a:lnTo>
                    <a:pt x="5646" y="91"/>
                  </a:lnTo>
                  <a:lnTo>
                    <a:pt x="5592" y="91"/>
                  </a:lnTo>
                  <a:lnTo>
                    <a:pt x="5544" y="91"/>
                  </a:lnTo>
                  <a:lnTo>
                    <a:pt x="5508" y="86"/>
                  </a:lnTo>
                  <a:lnTo>
                    <a:pt x="5490" y="86"/>
                  </a:lnTo>
                  <a:lnTo>
                    <a:pt x="5478" y="81"/>
                  </a:lnTo>
                  <a:lnTo>
                    <a:pt x="5466" y="76"/>
                  </a:lnTo>
                  <a:lnTo>
                    <a:pt x="5454" y="76"/>
                  </a:lnTo>
                  <a:lnTo>
                    <a:pt x="5454" y="70"/>
                  </a:lnTo>
                  <a:lnTo>
                    <a:pt x="5448" y="70"/>
                  </a:lnTo>
                  <a:lnTo>
                    <a:pt x="5448" y="65"/>
                  </a:lnTo>
                  <a:lnTo>
                    <a:pt x="5448" y="60"/>
                  </a:lnTo>
                  <a:lnTo>
                    <a:pt x="5448" y="55"/>
                  </a:lnTo>
                  <a:lnTo>
                    <a:pt x="5442" y="50"/>
                  </a:lnTo>
                  <a:lnTo>
                    <a:pt x="5442" y="44"/>
                  </a:lnTo>
                  <a:lnTo>
                    <a:pt x="5436" y="39"/>
                  </a:lnTo>
                  <a:lnTo>
                    <a:pt x="5424" y="34"/>
                  </a:lnTo>
                  <a:lnTo>
                    <a:pt x="5418" y="29"/>
                  </a:lnTo>
                  <a:lnTo>
                    <a:pt x="5414" y="18"/>
                  </a:lnTo>
                  <a:lnTo>
                    <a:pt x="5401" y="16"/>
                  </a:lnTo>
                  <a:lnTo>
                    <a:pt x="5386" y="10"/>
                  </a:lnTo>
                  <a:lnTo>
                    <a:pt x="5368" y="7"/>
                  </a:lnTo>
                  <a:lnTo>
                    <a:pt x="5332" y="7"/>
                  </a:lnTo>
                  <a:lnTo>
                    <a:pt x="5246" y="10"/>
                  </a:lnTo>
                  <a:lnTo>
                    <a:pt x="5144" y="7"/>
                  </a:lnTo>
                  <a:lnTo>
                    <a:pt x="5090" y="16"/>
                  </a:lnTo>
                  <a:lnTo>
                    <a:pt x="5051" y="22"/>
                  </a:lnTo>
                  <a:lnTo>
                    <a:pt x="5036" y="30"/>
                  </a:lnTo>
                  <a:lnTo>
                    <a:pt x="5022" y="39"/>
                  </a:lnTo>
                  <a:lnTo>
                    <a:pt x="5010" y="44"/>
                  </a:lnTo>
                  <a:lnTo>
                    <a:pt x="4986" y="55"/>
                  </a:lnTo>
                  <a:lnTo>
                    <a:pt x="4950" y="70"/>
                  </a:lnTo>
                  <a:lnTo>
                    <a:pt x="4920" y="86"/>
                  </a:lnTo>
                  <a:lnTo>
                    <a:pt x="4884" y="96"/>
                  </a:lnTo>
                  <a:lnTo>
                    <a:pt x="4854" y="102"/>
                  </a:lnTo>
                  <a:lnTo>
                    <a:pt x="4824" y="107"/>
                  </a:lnTo>
                  <a:lnTo>
                    <a:pt x="4794" y="112"/>
                  </a:lnTo>
                  <a:lnTo>
                    <a:pt x="4764" y="112"/>
                  </a:lnTo>
                  <a:lnTo>
                    <a:pt x="4740" y="112"/>
                  </a:lnTo>
                  <a:lnTo>
                    <a:pt x="4716" y="107"/>
                  </a:lnTo>
                  <a:lnTo>
                    <a:pt x="4698" y="102"/>
                  </a:lnTo>
                  <a:lnTo>
                    <a:pt x="4674" y="96"/>
                  </a:lnTo>
                  <a:lnTo>
                    <a:pt x="4662" y="91"/>
                  </a:lnTo>
                  <a:lnTo>
                    <a:pt x="4644" y="86"/>
                  </a:lnTo>
                  <a:lnTo>
                    <a:pt x="4631" y="66"/>
                  </a:lnTo>
                  <a:lnTo>
                    <a:pt x="4617" y="42"/>
                  </a:lnTo>
                  <a:lnTo>
                    <a:pt x="4598" y="25"/>
                  </a:lnTo>
                  <a:lnTo>
                    <a:pt x="4584" y="13"/>
                  </a:lnTo>
                  <a:lnTo>
                    <a:pt x="4565" y="4"/>
                  </a:lnTo>
                  <a:lnTo>
                    <a:pt x="4535" y="3"/>
                  </a:lnTo>
                  <a:lnTo>
                    <a:pt x="4514" y="9"/>
                  </a:lnTo>
                  <a:lnTo>
                    <a:pt x="4494" y="18"/>
                  </a:lnTo>
                  <a:lnTo>
                    <a:pt x="4471" y="23"/>
                  </a:lnTo>
                  <a:lnTo>
                    <a:pt x="4440" y="29"/>
                  </a:lnTo>
                  <a:lnTo>
                    <a:pt x="4410" y="39"/>
                  </a:lnTo>
                  <a:lnTo>
                    <a:pt x="4374" y="50"/>
                  </a:lnTo>
                  <a:lnTo>
                    <a:pt x="4332" y="60"/>
                  </a:lnTo>
                  <a:lnTo>
                    <a:pt x="4284" y="76"/>
                  </a:lnTo>
                  <a:lnTo>
                    <a:pt x="4236" y="81"/>
                  </a:lnTo>
                  <a:lnTo>
                    <a:pt x="4183" y="91"/>
                  </a:lnTo>
                  <a:lnTo>
                    <a:pt x="4128" y="96"/>
                  </a:lnTo>
                  <a:lnTo>
                    <a:pt x="4074" y="102"/>
                  </a:lnTo>
                  <a:lnTo>
                    <a:pt x="4020" y="102"/>
                  </a:lnTo>
                  <a:lnTo>
                    <a:pt x="3966" y="102"/>
                  </a:lnTo>
                  <a:lnTo>
                    <a:pt x="3912" y="102"/>
                  </a:lnTo>
                  <a:lnTo>
                    <a:pt x="3858" y="102"/>
                  </a:lnTo>
                  <a:lnTo>
                    <a:pt x="3810" y="102"/>
                  </a:lnTo>
                  <a:lnTo>
                    <a:pt x="3762" y="96"/>
                  </a:lnTo>
                  <a:lnTo>
                    <a:pt x="3726" y="91"/>
                  </a:lnTo>
                  <a:lnTo>
                    <a:pt x="3684" y="81"/>
                  </a:lnTo>
                  <a:lnTo>
                    <a:pt x="3654" y="76"/>
                  </a:lnTo>
                  <a:lnTo>
                    <a:pt x="3642" y="70"/>
                  </a:lnTo>
                  <a:lnTo>
                    <a:pt x="3630" y="65"/>
                  </a:lnTo>
                  <a:lnTo>
                    <a:pt x="3612" y="60"/>
                  </a:lnTo>
                  <a:lnTo>
                    <a:pt x="3594" y="50"/>
                  </a:lnTo>
                  <a:lnTo>
                    <a:pt x="3576" y="50"/>
                  </a:lnTo>
                  <a:lnTo>
                    <a:pt x="3558" y="44"/>
                  </a:lnTo>
                  <a:lnTo>
                    <a:pt x="3540" y="44"/>
                  </a:lnTo>
                  <a:lnTo>
                    <a:pt x="3528" y="44"/>
                  </a:lnTo>
                  <a:lnTo>
                    <a:pt x="3516" y="50"/>
                  </a:lnTo>
                  <a:lnTo>
                    <a:pt x="3504" y="50"/>
                  </a:lnTo>
                  <a:lnTo>
                    <a:pt x="3492" y="55"/>
                  </a:lnTo>
                  <a:lnTo>
                    <a:pt x="3480" y="55"/>
                  </a:lnTo>
                  <a:lnTo>
                    <a:pt x="3468" y="65"/>
                  </a:lnTo>
                  <a:lnTo>
                    <a:pt x="3456" y="70"/>
                  </a:lnTo>
                  <a:lnTo>
                    <a:pt x="3450" y="70"/>
                  </a:lnTo>
                  <a:lnTo>
                    <a:pt x="3420" y="76"/>
                  </a:lnTo>
                  <a:lnTo>
                    <a:pt x="3330" y="81"/>
                  </a:lnTo>
                  <a:lnTo>
                    <a:pt x="3204" y="91"/>
                  </a:lnTo>
                  <a:lnTo>
                    <a:pt x="3126" y="102"/>
                  </a:lnTo>
                  <a:lnTo>
                    <a:pt x="3048" y="112"/>
                  </a:lnTo>
                  <a:lnTo>
                    <a:pt x="2970" y="123"/>
                  </a:lnTo>
                  <a:lnTo>
                    <a:pt x="2904" y="128"/>
                  </a:lnTo>
                  <a:lnTo>
                    <a:pt x="2868" y="128"/>
                  </a:lnTo>
                  <a:lnTo>
                    <a:pt x="2844" y="128"/>
                  </a:lnTo>
                  <a:lnTo>
                    <a:pt x="2814" y="128"/>
                  </a:lnTo>
                  <a:lnTo>
                    <a:pt x="2790" y="128"/>
                  </a:lnTo>
                  <a:lnTo>
                    <a:pt x="2766" y="123"/>
                  </a:lnTo>
                  <a:lnTo>
                    <a:pt x="2742" y="117"/>
                  </a:lnTo>
                  <a:lnTo>
                    <a:pt x="2724" y="112"/>
                  </a:lnTo>
                  <a:lnTo>
                    <a:pt x="2706" y="107"/>
                  </a:lnTo>
                  <a:lnTo>
                    <a:pt x="2704" y="83"/>
                  </a:lnTo>
                  <a:lnTo>
                    <a:pt x="2710" y="56"/>
                  </a:lnTo>
                  <a:lnTo>
                    <a:pt x="2710" y="36"/>
                  </a:lnTo>
                  <a:lnTo>
                    <a:pt x="2696" y="25"/>
                  </a:lnTo>
                  <a:lnTo>
                    <a:pt x="2672" y="36"/>
                  </a:lnTo>
                  <a:lnTo>
                    <a:pt x="2658" y="50"/>
                  </a:lnTo>
                  <a:lnTo>
                    <a:pt x="2638" y="60"/>
                  </a:lnTo>
                  <a:lnTo>
                    <a:pt x="2614" y="76"/>
                  </a:lnTo>
                  <a:lnTo>
                    <a:pt x="2590" y="84"/>
                  </a:lnTo>
                  <a:lnTo>
                    <a:pt x="2558" y="95"/>
                  </a:lnTo>
                  <a:lnTo>
                    <a:pt x="2536" y="98"/>
                  </a:lnTo>
                  <a:lnTo>
                    <a:pt x="2508" y="102"/>
                  </a:lnTo>
                  <a:lnTo>
                    <a:pt x="2478" y="105"/>
                  </a:lnTo>
                  <a:lnTo>
                    <a:pt x="2444" y="109"/>
                  </a:lnTo>
                  <a:lnTo>
                    <a:pt x="2410" y="110"/>
                  </a:lnTo>
                  <a:lnTo>
                    <a:pt x="2374" y="107"/>
                  </a:lnTo>
                  <a:lnTo>
                    <a:pt x="2348" y="103"/>
                  </a:lnTo>
                  <a:lnTo>
                    <a:pt x="2322" y="91"/>
                  </a:lnTo>
                  <a:lnTo>
                    <a:pt x="2304" y="86"/>
                  </a:lnTo>
                  <a:lnTo>
                    <a:pt x="2292" y="81"/>
                  </a:lnTo>
                  <a:lnTo>
                    <a:pt x="2286" y="76"/>
                  </a:lnTo>
                  <a:lnTo>
                    <a:pt x="2274" y="70"/>
                  </a:lnTo>
                  <a:lnTo>
                    <a:pt x="2268" y="65"/>
                  </a:lnTo>
                  <a:lnTo>
                    <a:pt x="2246" y="18"/>
                  </a:lnTo>
                  <a:lnTo>
                    <a:pt x="2224" y="0"/>
                  </a:lnTo>
                  <a:lnTo>
                    <a:pt x="2185" y="3"/>
                  </a:lnTo>
                  <a:lnTo>
                    <a:pt x="2156" y="16"/>
                  </a:lnTo>
                  <a:lnTo>
                    <a:pt x="2126" y="22"/>
                  </a:lnTo>
                  <a:lnTo>
                    <a:pt x="2081" y="49"/>
                  </a:lnTo>
                  <a:lnTo>
                    <a:pt x="2048" y="64"/>
                  </a:lnTo>
                  <a:lnTo>
                    <a:pt x="2018" y="76"/>
                  </a:lnTo>
                  <a:lnTo>
                    <a:pt x="1986" y="96"/>
                  </a:lnTo>
                  <a:lnTo>
                    <a:pt x="1896" y="102"/>
                  </a:lnTo>
                  <a:lnTo>
                    <a:pt x="1794" y="102"/>
                  </a:lnTo>
                  <a:lnTo>
                    <a:pt x="1692" y="102"/>
                  </a:lnTo>
                  <a:lnTo>
                    <a:pt x="1644" y="102"/>
                  </a:lnTo>
                  <a:lnTo>
                    <a:pt x="1602" y="96"/>
                  </a:lnTo>
                  <a:lnTo>
                    <a:pt x="1560" y="91"/>
                  </a:lnTo>
                  <a:lnTo>
                    <a:pt x="1524" y="86"/>
                  </a:lnTo>
                  <a:lnTo>
                    <a:pt x="1506" y="86"/>
                  </a:lnTo>
                  <a:lnTo>
                    <a:pt x="1494" y="81"/>
                  </a:lnTo>
                  <a:lnTo>
                    <a:pt x="1482" y="76"/>
                  </a:lnTo>
                  <a:lnTo>
                    <a:pt x="1476" y="70"/>
                  </a:lnTo>
                  <a:lnTo>
                    <a:pt x="1458" y="65"/>
                  </a:lnTo>
                  <a:lnTo>
                    <a:pt x="1440" y="55"/>
                  </a:lnTo>
                  <a:lnTo>
                    <a:pt x="1428" y="50"/>
                  </a:lnTo>
                  <a:lnTo>
                    <a:pt x="1410" y="50"/>
                  </a:lnTo>
                  <a:lnTo>
                    <a:pt x="1398" y="44"/>
                  </a:lnTo>
                  <a:lnTo>
                    <a:pt x="1386" y="44"/>
                  </a:lnTo>
                  <a:lnTo>
                    <a:pt x="1374" y="44"/>
                  </a:lnTo>
                  <a:lnTo>
                    <a:pt x="1356" y="44"/>
                  </a:lnTo>
                  <a:lnTo>
                    <a:pt x="1344" y="44"/>
                  </a:lnTo>
                  <a:lnTo>
                    <a:pt x="1332" y="50"/>
                  </a:lnTo>
                  <a:lnTo>
                    <a:pt x="1308" y="55"/>
                  </a:lnTo>
                  <a:lnTo>
                    <a:pt x="1260" y="70"/>
                  </a:lnTo>
                  <a:lnTo>
                    <a:pt x="1218" y="86"/>
                  </a:lnTo>
                  <a:lnTo>
                    <a:pt x="1176" y="96"/>
                  </a:lnTo>
                  <a:lnTo>
                    <a:pt x="1140" y="107"/>
                  </a:lnTo>
                  <a:lnTo>
                    <a:pt x="1098" y="117"/>
                  </a:lnTo>
                  <a:lnTo>
                    <a:pt x="1062" y="128"/>
                  </a:lnTo>
                  <a:lnTo>
                    <a:pt x="1020" y="133"/>
                  </a:lnTo>
                  <a:lnTo>
                    <a:pt x="948" y="143"/>
                  </a:lnTo>
                  <a:lnTo>
                    <a:pt x="882" y="149"/>
                  </a:lnTo>
                  <a:lnTo>
                    <a:pt x="822" y="149"/>
                  </a:lnTo>
                  <a:lnTo>
                    <a:pt x="762" y="143"/>
                  </a:lnTo>
                  <a:lnTo>
                    <a:pt x="708" y="138"/>
                  </a:lnTo>
                  <a:lnTo>
                    <a:pt x="654" y="128"/>
                  </a:lnTo>
                  <a:lnTo>
                    <a:pt x="612" y="117"/>
                  </a:lnTo>
                  <a:lnTo>
                    <a:pt x="570" y="107"/>
                  </a:lnTo>
                  <a:lnTo>
                    <a:pt x="534" y="96"/>
                  </a:lnTo>
                  <a:lnTo>
                    <a:pt x="504" y="86"/>
                  </a:lnTo>
                  <a:lnTo>
                    <a:pt x="480" y="76"/>
                  </a:lnTo>
                  <a:lnTo>
                    <a:pt x="462" y="65"/>
                  </a:lnTo>
                  <a:lnTo>
                    <a:pt x="444" y="55"/>
                  </a:lnTo>
                  <a:lnTo>
                    <a:pt x="426" y="44"/>
                  </a:lnTo>
                  <a:lnTo>
                    <a:pt x="408" y="34"/>
                  </a:lnTo>
                  <a:lnTo>
                    <a:pt x="402" y="34"/>
                  </a:lnTo>
                  <a:lnTo>
                    <a:pt x="396" y="34"/>
                  </a:lnTo>
                  <a:lnTo>
                    <a:pt x="390" y="34"/>
                  </a:lnTo>
                  <a:lnTo>
                    <a:pt x="384" y="34"/>
                  </a:lnTo>
                  <a:lnTo>
                    <a:pt x="378" y="39"/>
                  </a:lnTo>
                  <a:lnTo>
                    <a:pt x="372" y="44"/>
                  </a:lnTo>
                  <a:lnTo>
                    <a:pt x="360" y="55"/>
                  </a:lnTo>
                  <a:lnTo>
                    <a:pt x="348" y="65"/>
                  </a:lnTo>
                  <a:lnTo>
                    <a:pt x="342" y="70"/>
                  </a:lnTo>
                  <a:lnTo>
                    <a:pt x="336" y="76"/>
                  </a:lnTo>
                  <a:lnTo>
                    <a:pt x="324" y="86"/>
                  </a:lnTo>
                  <a:lnTo>
                    <a:pt x="306" y="91"/>
                  </a:lnTo>
                  <a:lnTo>
                    <a:pt x="288" y="96"/>
                  </a:lnTo>
                  <a:lnTo>
                    <a:pt x="264" y="102"/>
                  </a:lnTo>
                  <a:lnTo>
                    <a:pt x="240" y="107"/>
                  </a:lnTo>
                  <a:lnTo>
                    <a:pt x="216" y="112"/>
                  </a:lnTo>
                  <a:lnTo>
                    <a:pt x="192" y="112"/>
                  </a:lnTo>
                  <a:lnTo>
                    <a:pt x="168" y="117"/>
                  </a:lnTo>
                  <a:lnTo>
                    <a:pt x="145" y="117"/>
                  </a:lnTo>
                  <a:lnTo>
                    <a:pt x="120" y="117"/>
                  </a:lnTo>
                  <a:lnTo>
                    <a:pt x="90" y="112"/>
                  </a:lnTo>
                  <a:lnTo>
                    <a:pt x="66" y="112"/>
                  </a:lnTo>
                  <a:lnTo>
                    <a:pt x="42" y="107"/>
                  </a:lnTo>
                  <a:lnTo>
                    <a:pt x="24" y="102"/>
                  </a:lnTo>
                  <a:lnTo>
                    <a:pt x="0" y="96"/>
                  </a:lnTo>
                  <a:lnTo>
                    <a:pt x="0" y="445"/>
                  </a:lnTo>
                  <a:lnTo>
                    <a:pt x="5760" y="445"/>
                  </a:lnTo>
                </a:path>
              </a:pathLst>
            </a:custGeom>
            <a:solidFill>
              <a:schemeClr val="accent2">
                <a:alpha val="50195"/>
              </a:schemeClr>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sr-Latn-RS" sz="1800"/>
            </a:p>
          </p:txBody>
        </p:sp>
        <p:sp>
          <p:nvSpPr>
            <p:cNvPr id="90135" name="Freeform 23">
              <a:extLst>
                <a:ext uri="{FF2B5EF4-FFF2-40B4-BE49-F238E27FC236}">
                  <a16:creationId xmlns:a16="http://schemas.microsoft.com/office/drawing/2014/main" xmlns="" id="{79911E8A-E140-8CBD-E1FC-F4EC05576F67}"/>
                </a:ext>
              </a:extLst>
            </p:cNvPr>
            <p:cNvSpPr>
              <a:spLocks/>
            </p:cNvSpPr>
            <p:nvPr userDrawn="1"/>
          </p:nvSpPr>
          <p:spPr bwMode="hidden">
            <a:xfrm>
              <a:off x="0" y="3867"/>
              <a:ext cx="5770" cy="174"/>
            </a:xfrm>
            <a:custGeom>
              <a:avLst/>
              <a:gdLst/>
              <a:ahLst/>
              <a:cxnLst>
                <a:cxn ang="0">
                  <a:pos x="4993" y="66"/>
                </a:cxn>
                <a:cxn ang="0">
                  <a:pos x="4771" y="132"/>
                </a:cxn>
                <a:cxn ang="0">
                  <a:pos x="4640" y="96"/>
                </a:cxn>
                <a:cxn ang="0">
                  <a:pos x="4598" y="36"/>
                </a:cxn>
                <a:cxn ang="0">
                  <a:pos x="4478" y="30"/>
                </a:cxn>
                <a:cxn ang="0">
                  <a:pos x="4186" y="108"/>
                </a:cxn>
                <a:cxn ang="0">
                  <a:pos x="3815" y="120"/>
                </a:cxn>
                <a:cxn ang="0">
                  <a:pos x="3617" y="72"/>
                </a:cxn>
                <a:cxn ang="0">
                  <a:pos x="3510" y="60"/>
                </a:cxn>
                <a:cxn ang="0">
                  <a:pos x="3336" y="96"/>
                </a:cxn>
                <a:cxn ang="0">
                  <a:pos x="2846" y="150"/>
                </a:cxn>
                <a:cxn ang="0">
                  <a:pos x="2703" y="96"/>
                </a:cxn>
                <a:cxn ang="0">
                  <a:pos x="2619" y="90"/>
                </a:cxn>
                <a:cxn ang="0">
                  <a:pos x="2416" y="132"/>
                </a:cxn>
                <a:cxn ang="0">
                  <a:pos x="2278" y="84"/>
                </a:cxn>
                <a:cxn ang="0">
                  <a:pos x="2151" y="36"/>
                </a:cxn>
                <a:cxn ang="0">
                  <a:pos x="1947" y="120"/>
                </a:cxn>
                <a:cxn ang="0">
                  <a:pos x="1525" y="102"/>
                </a:cxn>
                <a:cxn ang="0">
                  <a:pos x="1429" y="60"/>
                </a:cxn>
                <a:cxn ang="0">
                  <a:pos x="1333" y="60"/>
                </a:cxn>
                <a:cxn ang="0">
                  <a:pos x="1058" y="150"/>
                </a:cxn>
                <a:cxn ang="0">
                  <a:pos x="652" y="150"/>
                </a:cxn>
                <a:cxn ang="0">
                  <a:pos x="442" y="66"/>
                </a:cxn>
                <a:cxn ang="0">
                  <a:pos x="377" y="48"/>
                </a:cxn>
                <a:cxn ang="0">
                  <a:pos x="305" y="108"/>
                </a:cxn>
                <a:cxn ang="0">
                  <a:pos x="144" y="138"/>
                </a:cxn>
                <a:cxn ang="0">
                  <a:pos x="0" y="96"/>
                </a:cxn>
                <a:cxn ang="0">
                  <a:pos x="167" y="120"/>
                </a:cxn>
                <a:cxn ang="0">
                  <a:pos x="323" y="84"/>
                </a:cxn>
                <a:cxn ang="0">
                  <a:pos x="383" y="24"/>
                </a:cxn>
                <a:cxn ang="0">
                  <a:pos x="460" y="60"/>
                </a:cxn>
                <a:cxn ang="0">
                  <a:pos x="706" y="144"/>
                </a:cxn>
                <a:cxn ang="0">
                  <a:pos x="1100" y="120"/>
                </a:cxn>
                <a:cxn ang="0">
                  <a:pos x="1345" y="36"/>
                </a:cxn>
                <a:cxn ang="0">
                  <a:pos x="1441" y="48"/>
                </a:cxn>
                <a:cxn ang="0">
                  <a:pos x="1561" y="90"/>
                </a:cxn>
                <a:cxn ang="0">
                  <a:pos x="1971" y="96"/>
                </a:cxn>
                <a:cxn ang="0">
                  <a:pos x="2235" y="3"/>
                </a:cxn>
                <a:cxn ang="0">
                  <a:pos x="2350" y="102"/>
                </a:cxn>
                <a:cxn ang="0">
                  <a:pos x="2559" y="96"/>
                </a:cxn>
                <a:cxn ang="0">
                  <a:pos x="2715" y="24"/>
                </a:cxn>
                <a:cxn ang="0">
                  <a:pos x="2792" y="132"/>
                </a:cxn>
                <a:cxn ang="0">
                  <a:pos x="3127" y="102"/>
                </a:cxn>
                <a:cxn ang="0">
                  <a:pos x="3486" y="48"/>
                </a:cxn>
                <a:cxn ang="0">
                  <a:pos x="3582" y="42"/>
                </a:cxn>
                <a:cxn ang="0">
                  <a:pos x="3731" y="90"/>
                </a:cxn>
                <a:cxn ang="0">
                  <a:pos x="4078" y="102"/>
                </a:cxn>
                <a:cxn ang="0">
                  <a:pos x="4419" y="30"/>
                </a:cxn>
                <a:cxn ang="0">
                  <a:pos x="4574" y="6"/>
                </a:cxn>
                <a:cxn ang="0">
                  <a:pos x="4628" y="60"/>
                </a:cxn>
                <a:cxn ang="0">
                  <a:pos x="4724" y="108"/>
                </a:cxn>
                <a:cxn ang="0">
                  <a:pos x="4927" y="84"/>
                </a:cxn>
                <a:cxn ang="0">
                  <a:pos x="5118" y="14"/>
                </a:cxn>
                <a:cxn ang="0">
                  <a:pos x="5280" y="9"/>
                </a:cxn>
                <a:cxn ang="0">
                  <a:pos x="5453" y="36"/>
                </a:cxn>
                <a:cxn ang="0">
                  <a:pos x="5465" y="72"/>
                </a:cxn>
                <a:cxn ang="0">
                  <a:pos x="5656" y="90"/>
                </a:cxn>
                <a:cxn ang="0">
                  <a:pos x="5710" y="102"/>
                </a:cxn>
                <a:cxn ang="0">
                  <a:pos x="5477" y="90"/>
                </a:cxn>
                <a:cxn ang="0">
                  <a:pos x="5453" y="60"/>
                </a:cxn>
                <a:cxn ang="0">
                  <a:pos x="5393" y="30"/>
                </a:cxn>
                <a:cxn ang="0">
                  <a:pos x="5219" y="24"/>
                </a:cxn>
              </a:cxnLst>
              <a:rect l="0" t="0" r="r" b="b"/>
              <a:pathLst>
                <a:path w="5770" h="174">
                  <a:moveTo>
                    <a:pt x="5151" y="24"/>
                  </a:moveTo>
                  <a:lnTo>
                    <a:pt x="5127" y="26"/>
                  </a:lnTo>
                  <a:lnTo>
                    <a:pt x="5082" y="30"/>
                  </a:lnTo>
                  <a:lnTo>
                    <a:pt x="5049" y="38"/>
                  </a:lnTo>
                  <a:lnTo>
                    <a:pt x="5029" y="48"/>
                  </a:lnTo>
                  <a:lnTo>
                    <a:pt x="5017" y="54"/>
                  </a:lnTo>
                  <a:lnTo>
                    <a:pt x="4993" y="66"/>
                  </a:lnTo>
                  <a:lnTo>
                    <a:pt x="4957" y="84"/>
                  </a:lnTo>
                  <a:lnTo>
                    <a:pt x="4927" y="102"/>
                  </a:lnTo>
                  <a:lnTo>
                    <a:pt x="4891" y="114"/>
                  </a:lnTo>
                  <a:lnTo>
                    <a:pt x="4861" y="120"/>
                  </a:lnTo>
                  <a:lnTo>
                    <a:pt x="4831" y="126"/>
                  </a:lnTo>
                  <a:lnTo>
                    <a:pt x="4801" y="132"/>
                  </a:lnTo>
                  <a:lnTo>
                    <a:pt x="4771" y="132"/>
                  </a:lnTo>
                  <a:lnTo>
                    <a:pt x="4748" y="132"/>
                  </a:lnTo>
                  <a:lnTo>
                    <a:pt x="4724" y="126"/>
                  </a:lnTo>
                  <a:lnTo>
                    <a:pt x="4706" y="120"/>
                  </a:lnTo>
                  <a:lnTo>
                    <a:pt x="4682" y="114"/>
                  </a:lnTo>
                  <a:lnTo>
                    <a:pt x="4670" y="108"/>
                  </a:lnTo>
                  <a:lnTo>
                    <a:pt x="4652" y="102"/>
                  </a:lnTo>
                  <a:lnTo>
                    <a:pt x="4640" y="96"/>
                  </a:lnTo>
                  <a:lnTo>
                    <a:pt x="4634" y="84"/>
                  </a:lnTo>
                  <a:lnTo>
                    <a:pt x="4628" y="78"/>
                  </a:lnTo>
                  <a:lnTo>
                    <a:pt x="4622" y="66"/>
                  </a:lnTo>
                  <a:lnTo>
                    <a:pt x="4616" y="54"/>
                  </a:lnTo>
                  <a:lnTo>
                    <a:pt x="4610" y="48"/>
                  </a:lnTo>
                  <a:lnTo>
                    <a:pt x="4604" y="42"/>
                  </a:lnTo>
                  <a:lnTo>
                    <a:pt x="4598" y="36"/>
                  </a:lnTo>
                  <a:lnTo>
                    <a:pt x="4586" y="30"/>
                  </a:lnTo>
                  <a:lnTo>
                    <a:pt x="4574" y="24"/>
                  </a:lnTo>
                  <a:lnTo>
                    <a:pt x="4562" y="18"/>
                  </a:lnTo>
                  <a:lnTo>
                    <a:pt x="4544" y="18"/>
                  </a:lnTo>
                  <a:lnTo>
                    <a:pt x="4526" y="18"/>
                  </a:lnTo>
                  <a:lnTo>
                    <a:pt x="4502" y="24"/>
                  </a:lnTo>
                  <a:lnTo>
                    <a:pt x="4478" y="30"/>
                  </a:lnTo>
                  <a:lnTo>
                    <a:pt x="4449" y="36"/>
                  </a:lnTo>
                  <a:lnTo>
                    <a:pt x="4419" y="48"/>
                  </a:lnTo>
                  <a:lnTo>
                    <a:pt x="4383" y="60"/>
                  </a:lnTo>
                  <a:lnTo>
                    <a:pt x="4341" y="72"/>
                  </a:lnTo>
                  <a:lnTo>
                    <a:pt x="4287" y="90"/>
                  </a:lnTo>
                  <a:lnTo>
                    <a:pt x="4239" y="96"/>
                  </a:lnTo>
                  <a:lnTo>
                    <a:pt x="4186" y="108"/>
                  </a:lnTo>
                  <a:lnTo>
                    <a:pt x="4132" y="114"/>
                  </a:lnTo>
                  <a:lnTo>
                    <a:pt x="4078" y="120"/>
                  </a:lnTo>
                  <a:lnTo>
                    <a:pt x="4024" y="120"/>
                  </a:lnTo>
                  <a:lnTo>
                    <a:pt x="3970" y="120"/>
                  </a:lnTo>
                  <a:lnTo>
                    <a:pt x="3916" y="120"/>
                  </a:lnTo>
                  <a:lnTo>
                    <a:pt x="3863" y="120"/>
                  </a:lnTo>
                  <a:lnTo>
                    <a:pt x="3815" y="120"/>
                  </a:lnTo>
                  <a:lnTo>
                    <a:pt x="3767" y="114"/>
                  </a:lnTo>
                  <a:lnTo>
                    <a:pt x="3731" y="108"/>
                  </a:lnTo>
                  <a:lnTo>
                    <a:pt x="3689" y="96"/>
                  </a:lnTo>
                  <a:lnTo>
                    <a:pt x="3659" y="90"/>
                  </a:lnTo>
                  <a:lnTo>
                    <a:pt x="3647" y="84"/>
                  </a:lnTo>
                  <a:lnTo>
                    <a:pt x="3635" y="78"/>
                  </a:lnTo>
                  <a:lnTo>
                    <a:pt x="3617" y="72"/>
                  </a:lnTo>
                  <a:lnTo>
                    <a:pt x="3600" y="60"/>
                  </a:lnTo>
                  <a:lnTo>
                    <a:pt x="3582" y="60"/>
                  </a:lnTo>
                  <a:lnTo>
                    <a:pt x="3564" y="54"/>
                  </a:lnTo>
                  <a:lnTo>
                    <a:pt x="3546" y="54"/>
                  </a:lnTo>
                  <a:lnTo>
                    <a:pt x="3534" y="54"/>
                  </a:lnTo>
                  <a:lnTo>
                    <a:pt x="3522" y="60"/>
                  </a:lnTo>
                  <a:lnTo>
                    <a:pt x="3510" y="60"/>
                  </a:lnTo>
                  <a:lnTo>
                    <a:pt x="3498" y="66"/>
                  </a:lnTo>
                  <a:lnTo>
                    <a:pt x="3486" y="66"/>
                  </a:lnTo>
                  <a:lnTo>
                    <a:pt x="3474" y="78"/>
                  </a:lnTo>
                  <a:lnTo>
                    <a:pt x="3462" y="84"/>
                  </a:lnTo>
                  <a:lnTo>
                    <a:pt x="3456" y="84"/>
                  </a:lnTo>
                  <a:lnTo>
                    <a:pt x="3426" y="90"/>
                  </a:lnTo>
                  <a:lnTo>
                    <a:pt x="3336" y="96"/>
                  </a:lnTo>
                  <a:lnTo>
                    <a:pt x="3205" y="108"/>
                  </a:lnTo>
                  <a:lnTo>
                    <a:pt x="3127" y="120"/>
                  </a:lnTo>
                  <a:lnTo>
                    <a:pt x="3049" y="132"/>
                  </a:lnTo>
                  <a:lnTo>
                    <a:pt x="2972" y="144"/>
                  </a:lnTo>
                  <a:lnTo>
                    <a:pt x="2906" y="150"/>
                  </a:lnTo>
                  <a:lnTo>
                    <a:pt x="2870" y="150"/>
                  </a:lnTo>
                  <a:lnTo>
                    <a:pt x="2846" y="150"/>
                  </a:lnTo>
                  <a:lnTo>
                    <a:pt x="2816" y="150"/>
                  </a:lnTo>
                  <a:lnTo>
                    <a:pt x="2792" y="150"/>
                  </a:lnTo>
                  <a:lnTo>
                    <a:pt x="2768" y="144"/>
                  </a:lnTo>
                  <a:lnTo>
                    <a:pt x="2744" y="138"/>
                  </a:lnTo>
                  <a:lnTo>
                    <a:pt x="2727" y="132"/>
                  </a:lnTo>
                  <a:lnTo>
                    <a:pt x="2709" y="126"/>
                  </a:lnTo>
                  <a:lnTo>
                    <a:pt x="2703" y="96"/>
                  </a:lnTo>
                  <a:lnTo>
                    <a:pt x="2703" y="78"/>
                  </a:lnTo>
                  <a:lnTo>
                    <a:pt x="2709" y="42"/>
                  </a:lnTo>
                  <a:lnTo>
                    <a:pt x="2697" y="36"/>
                  </a:lnTo>
                  <a:lnTo>
                    <a:pt x="2673" y="42"/>
                  </a:lnTo>
                  <a:lnTo>
                    <a:pt x="2661" y="60"/>
                  </a:lnTo>
                  <a:lnTo>
                    <a:pt x="2643" y="72"/>
                  </a:lnTo>
                  <a:lnTo>
                    <a:pt x="2619" y="90"/>
                  </a:lnTo>
                  <a:lnTo>
                    <a:pt x="2595" y="102"/>
                  </a:lnTo>
                  <a:lnTo>
                    <a:pt x="2559" y="114"/>
                  </a:lnTo>
                  <a:lnTo>
                    <a:pt x="2541" y="114"/>
                  </a:lnTo>
                  <a:lnTo>
                    <a:pt x="2511" y="120"/>
                  </a:lnTo>
                  <a:lnTo>
                    <a:pt x="2481" y="126"/>
                  </a:lnTo>
                  <a:lnTo>
                    <a:pt x="2446" y="126"/>
                  </a:lnTo>
                  <a:lnTo>
                    <a:pt x="2416" y="132"/>
                  </a:lnTo>
                  <a:lnTo>
                    <a:pt x="2380" y="126"/>
                  </a:lnTo>
                  <a:lnTo>
                    <a:pt x="2350" y="120"/>
                  </a:lnTo>
                  <a:lnTo>
                    <a:pt x="2326" y="108"/>
                  </a:lnTo>
                  <a:lnTo>
                    <a:pt x="2308" y="102"/>
                  </a:lnTo>
                  <a:lnTo>
                    <a:pt x="2296" y="96"/>
                  </a:lnTo>
                  <a:lnTo>
                    <a:pt x="2290" y="90"/>
                  </a:lnTo>
                  <a:lnTo>
                    <a:pt x="2278" y="84"/>
                  </a:lnTo>
                  <a:lnTo>
                    <a:pt x="2272" y="78"/>
                  </a:lnTo>
                  <a:lnTo>
                    <a:pt x="2250" y="57"/>
                  </a:lnTo>
                  <a:lnTo>
                    <a:pt x="2243" y="35"/>
                  </a:lnTo>
                  <a:lnTo>
                    <a:pt x="2228" y="18"/>
                  </a:lnTo>
                  <a:lnTo>
                    <a:pt x="2208" y="18"/>
                  </a:lnTo>
                  <a:lnTo>
                    <a:pt x="2172" y="24"/>
                  </a:lnTo>
                  <a:lnTo>
                    <a:pt x="2151" y="36"/>
                  </a:lnTo>
                  <a:lnTo>
                    <a:pt x="2127" y="51"/>
                  </a:lnTo>
                  <a:lnTo>
                    <a:pt x="2097" y="60"/>
                  </a:lnTo>
                  <a:lnTo>
                    <a:pt x="2073" y="72"/>
                  </a:lnTo>
                  <a:lnTo>
                    <a:pt x="2046" y="87"/>
                  </a:lnTo>
                  <a:lnTo>
                    <a:pt x="2007" y="102"/>
                  </a:lnTo>
                  <a:lnTo>
                    <a:pt x="1977" y="114"/>
                  </a:lnTo>
                  <a:lnTo>
                    <a:pt x="1947" y="120"/>
                  </a:lnTo>
                  <a:lnTo>
                    <a:pt x="1895" y="120"/>
                  </a:lnTo>
                  <a:lnTo>
                    <a:pt x="1794" y="120"/>
                  </a:lnTo>
                  <a:lnTo>
                    <a:pt x="1692" y="120"/>
                  </a:lnTo>
                  <a:lnTo>
                    <a:pt x="1644" y="120"/>
                  </a:lnTo>
                  <a:lnTo>
                    <a:pt x="1602" y="114"/>
                  </a:lnTo>
                  <a:lnTo>
                    <a:pt x="1561" y="108"/>
                  </a:lnTo>
                  <a:lnTo>
                    <a:pt x="1525" y="102"/>
                  </a:lnTo>
                  <a:lnTo>
                    <a:pt x="1507" y="102"/>
                  </a:lnTo>
                  <a:lnTo>
                    <a:pt x="1495" y="96"/>
                  </a:lnTo>
                  <a:lnTo>
                    <a:pt x="1483" y="90"/>
                  </a:lnTo>
                  <a:lnTo>
                    <a:pt x="1477" y="84"/>
                  </a:lnTo>
                  <a:lnTo>
                    <a:pt x="1459" y="78"/>
                  </a:lnTo>
                  <a:lnTo>
                    <a:pt x="1441" y="66"/>
                  </a:lnTo>
                  <a:lnTo>
                    <a:pt x="1429" y="60"/>
                  </a:lnTo>
                  <a:lnTo>
                    <a:pt x="1411" y="60"/>
                  </a:lnTo>
                  <a:lnTo>
                    <a:pt x="1399" y="54"/>
                  </a:lnTo>
                  <a:lnTo>
                    <a:pt x="1387" y="54"/>
                  </a:lnTo>
                  <a:lnTo>
                    <a:pt x="1375" y="54"/>
                  </a:lnTo>
                  <a:lnTo>
                    <a:pt x="1357" y="54"/>
                  </a:lnTo>
                  <a:lnTo>
                    <a:pt x="1345" y="54"/>
                  </a:lnTo>
                  <a:lnTo>
                    <a:pt x="1333" y="60"/>
                  </a:lnTo>
                  <a:lnTo>
                    <a:pt x="1309" y="66"/>
                  </a:lnTo>
                  <a:lnTo>
                    <a:pt x="1262" y="84"/>
                  </a:lnTo>
                  <a:lnTo>
                    <a:pt x="1220" y="102"/>
                  </a:lnTo>
                  <a:lnTo>
                    <a:pt x="1178" y="114"/>
                  </a:lnTo>
                  <a:lnTo>
                    <a:pt x="1142" y="126"/>
                  </a:lnTo>
                  <a:lnTo>
                    <a:pt x="1100" y="138"/>
                  </a:lnTo>
                  <a:lnTo>
                    <a:pt x="1058" y="150"/>
                  </a:lnTo>
                  <a:lnTo>
                    <a:pt x="1016" y="156"/>
                  </a:lnTo>
                  <a:lnTo>
                    <a:pt x="945" y="168"/>
                  </a:lnTo>
                  <a:lnTo>
                    <a:pt x="879" y="174"/>
                  </a:lnTo>
                  <a:lnTo>
                    <a:pt x="819" y="174"/>
                  </a:lnTo>
                  <a:lnTo>
                    <a:pt x="759" y="168"/>
                  </a:lnTo>
                  <a:lnTo>
                    <a:pt x="706" y="162"/>
                  </a:lnTo>
                  <a:lnTo>
                    <a:pt x="652" y="150"/>
                  </a:lnTo>
                  <a:lnTo>
                    <a:pt x="610" y="138"/>
                  </a:lnTo>
                  <a:lnTo>
                    <a:pt x="568" y="126"/>
                  </a:lnTo>
                  <a:lnTo>
                    <a:pt x="532" y="114"/>
                  </a:lnTo>
                  <a:lnTo>
                    <a:pt x="502" y="102"/>
                  </a:lnTo>
                  <a:lnTo>
                    <a:pt x="478" y="90"/>
                  </a:lnTo>
                  <a:lnTo>
                    <a:pt x="460" y="78"/>
                  </a:lnTo>
                  <a:lnTo>
                    <a:pt x="442" y="66"/>
                  </a:lnTo>
                  <a:lnTo>
                    <a:pt x="425" y="54"/>
                  </a:lnTo>
                  <a:lnTo>
                    <a:pt x="407" y="42"/>
                  </a:lnTo>
                  <a:lnTo>
                    <a:pt x="401" y="42"/>
                  </a:lnTo>
                  <a:lnTo>
                    <a:pt x="395" y="42"/>
                  </a:lnTo>
                  <a:lnTo>
                    <a:pt x="389" y="42"/>
                  </a:lnTo>
                  <a:lnTo>
                    <a:pt x="383" y="42"/>
                  </a:lnTo>
                  <a:lnTo>
                    <a:pt x="377" y="48"/>
                  </a:lnTo>
                  <a:lnTo>
                    <a:pt x="371" y="54"/>
                  </a:lnTo>
                  <a:lnTo>
                    <a:pt x="359" y="66"/>
                  </a:lnTo>
                  <a:lnTo>
                    <a:pt x="347" y="78"/>
                  </a:lnTo>
                  <a:lnTo>
                    <a:pt x="341" y="84"/>
                  </a:lnTo>
                  <a:lnTo>
                    <a:pt x="335" y="90"/>
                  </a:lnTo>
                  <a:lnTo>
                    <a:pt x="323" y="102"/>
                  </a:lnTo>
                  <a:lnTo>
                    <a:pt x="305" y="108"/>
                  </a:lnTo>
                  <a:lnTo>
                    <a:pt x="287" y="114"/>
                  </a:lnTo>
                  <a:lnTo>
                    <a:pt x="263" y="120"/>
                  </a:lnTo>
                  <a:lnTo>
                    <a:pt x="239" y="126"/>
                  </a:lnTo>
                  <a:lnTo>
                    <a:pt x="215" y="132"/>
                  </a:lnTo>
                  <a:lnTo>
                    <a:pt x="191" y="132"/>
                  </a:lnTo>
                  <a:lnTo>
                    <a:pt x="167" y="138"/>
                  </a:lnTo>
                  <a:lnTo>
                    <a:pt x="144" y="138"/>
                  </a:lnTo>
                  <a:lnTo>
                    <a:pt x="120" y="138"/>
                  </a:lnTo>
                  <a:lnTo>
                    <a:pt x="90" y="132"/>
                  </a:lnTo>
                  <a:lnTo>
                    <a:pt x="66" y="132"/>
                  </a:lnTo>
                  <a:lnTo>
                    <a:pt x="42" y="126"/>
                  </a:lnTo>
                  <a:lnTo>
                    <a:pt x="24" y="120"/>
                  </a:lnTo>
                  <a:lnTo>
                    <a:pt x="0" y="114"/>
                  </a:lnTo>
                  <a:lnTo>
                    <a:pt x="0" y="96"/>
                  </a:lnTo>
                  <a:lnTo>
                    <a:pt x="24" y="102"/>
                  </a:lnTo>
                  <a:lnTo>
                    <a:pt x="42" y="108"/>
                  </a:lnTo>
                  <a:lnTo>
                    <a:pt x="66" y="114"/>
                  </a:lnTo>
                  <a:lnTo>
                    <a:pt x="90" y="114"/>
                  </a:lnTo>
                  <a:lnTo>
                    <a:pt x="120" y="120"/>
                  </a:lnTo>
                  <a:lnTo>
                    <a:pt x="144" y="120"/>
                  </a:lnTo>
                  <a:lnTo>
                    <a:pt x="167" y="120"/>
                  </a:lnTo>
                  <a:lnTo>
                    <a:pt x="191" y="114"/>
                  </a:lnTo>
                  <a:lnTo>
                    <a:pt x="215" y="114"/>
                  </a:lnTo>
                  <a:lnTo>
                    <a:pt x="239" y="108"/>
                  </a:lnTo>
                  <a:lnTo>
                    <a:pt x="263" y="102"/>
                  </a:lnTo>
                  <a:lnTo>
                    <a:pt x="287" y="96"/>
                  </a:lnTo>
                  <a:lnTo>
                    <a:pt x="305" y="90"/>
                  </a:lnTo>
                  <a:lnTo>
                    <a:pt x="323" y="84"/>
                  </a:lnTo>
                  <a:lnTo>
                    <a:pt x="335" y="72"/>
                  </a:lnTo>
                  <a:lnTo>
                    <a:pt x="341" y="66"/>
                  </a:lnTo>
                  <a:lnTo>
                    <a:pt x="347" y="60"/>
                  </a:lnTo>
                  <a:lnTo>
                    <a:pt x="359" y="48"/>
                  </a:lnTo>
                  <a:lnTo>
                    <a:pt x="371" y="36"/>
                  </a:lnTo>
                  <a:lnTo>
                    <a:pt x="377" y="30"/>
                  </a:lnTo>
                  <a:lnTo>
                    <a:pt x="383" y="24"/>
                  </a:lnTo>
                  <a:lnTo>
                    <a:pt x="389" y="24"/>
                  </a:lnTo>
                  <a:lnTo>
                    <a:pt x="395" y="24"/>
                  </a:lnTo>
                  <a:lnTo>
                    <a:pt x="401" y="24"/>
                  </a:lnTo>
                  <a:lnTo>
                    <a:pt x="407" y="24"/>
                  </a:lnTo>
                  <a:lnTo>
                    <a:pt x="425" y="36"/>
                  </a:lnTo>
                  <a:lnTo>
                    <a:pt x="442" y="48"/>
                  </a:lnTo>
                  <a:lnTo>
                    <a:pt x="460" y="60"/>
                  </a:lnTo>
                  <a:lnTo>
                    <a:pt x="478" y="72"/>
                  </a:lnTo>
                  <a:lnTo>
                    <a:pt x="502" y="84"/>
                  </a:lnTo>
                  <a:lnTo>
                    <a:pt x="532" y="96"/>
                  </a:lnTo>
                  <a:lnTo>
                    <a:pt x="568" y="108"/>
                  </a:lnTo>
                  <a:lnTo>
                    <a:pt x="610" y="120"/>
                  </a:lnTo>
                  <a:lnTo>
                    <a:pt x="652" y="132"/>
                  </a:lnTo>
                  <a:lnTo>
                    <a:pt x="706" y="144"/>
                  </a:lnTo>
                  <a:lnTo>
                    <a:pt x="759" y="150"/>
                  </a:lnTo>
                  <a:lnTo>
                    <a:pt x="819" y="156"/>
                  </a:lnTo>
                  <a:lnTo>
                    <a:pt x="879" y="156"/>
                  </a:lnTo>
                  <a:lnTo>
                    <a:pt x="945" y="150"/>
                  </a:lnTo>
                  <a:lnTo>
                    <a:pt x="1016" y="138"/>
                  </a:lnTo>
                  <a:lnTo>
                    <a:pt x="1058" y="132"/>
                  </a:lnTo>
                  <a:lnTo>
                    <a:pt x="1100" y="120"/>
                  </a:lnTo>
                  <a:lnTo>
                    <a:pt x="1142" y="108"/>
                  </a:lnTo>
                  <a:lnTo>
                    <a:pt x="1178" y="96"/>
                  </a:lnTo>
                  <a:lnTo>
                    <a:pt x="1220" y="84"/>
                  </a:lnTo>
                  <a:lnTo>
                    <a:pt x="1262" y="66"/>
                  </a:lnTo>
                  <a:lnTo>
                    <a:pt x="1309" y="48"/>
                  </a:lnTo>
                  <a:lnTo>
                    <a:pt x="1333" y="42"/>
                  </a:lnTo>
                  <a:lnTo>
                    <a:pt x="1345" y="36"/>
                  </a:lnTo>
                  <a:lnTo>
                    <a:pt x="1357" y="36"/>
                  </a:lnTo>
                  <a:lnTo>
                    <a:pt x="1375" y="36"/>
                  </a:lnTo>
                  <a:lnTo>
                    <a:pt x="1387" y="36"/>
                  </a:lnTo>
                  <a:lnTo>
                    <a:pt x="1399" y="36"/>
                  </a:lnTo>
                  <a:lnTo>
                    <a:pt x="1411" y="42"/>
                  </a:lnTo>
                  <a:lnTo>
                    <a:pt x="1429" y="42"/>
                  </a:lnTo>
                  <a:lnTo>
                    <a:pt x="1441" y="48"/>
                  </a:lnTo>
                  <a:lnTo>
                    <a:pt x="1459" y="60"/>
                  </a:lnTo>
                  <a:lnTo>
                    <a:pt x="1477" y="66"/>
                  </a:lnTo>
                  <a:lnTo>
                    <a:pt x="1483" y="72"/>
                  </a:lnTo>
                  <a:lnTo>
                    <a:pt x="1495" y="78"/>
                  </a:lnTo>
                  <a:lnTo>
                    <a:pt x="1507" y="84"/>
                  </a:lnTo>
                  <a:lnTo>
                    <a:pt x="1525" y="84"/>
                  </a:lnTo>
                  <a:lnTo>
                    <a:pt x="1561" y="90"/>
                  </a:lnTo>
                  <a:lnTo>
                    <a:pt x="1602" y="96"/>
                  </a:lnTo>
                  <a:lnTo>
                    <a:pt x="1644" y="102"/>
                  </a:lnTo>
                  <a:lnTo>
                    <a:pt x="1692" y="102"/>
                  </a:lnTo>
                  <a:lnTo>
                    <a:pt x="1794" y="102"/>
                  </a:lnTo>
                  <a:lnTo>
                    <a:pt x="1895" y="102"/>
                  </a:lnTo>
                  <a:lnTo>
                    <a:pt x="1938" y="102"/>
                  </a:lnTo>
                  <a:lnTo>
                    <a:pt x="1971" y="96"/>
                  </a:lnTo>
                  <a:lnTo>
                    <a:pt x="2019" y="77"/>
                  </a:lnTo>
                  <a:lnTo>
                    <a:pt x="2063" y="57"/>
                  </a:lnTo>
                  <a:lnTo>
                    <a:pt x="2111" y="38"/>
                  </a:lnTo>
                  <a:lnTo>
                    <a:pt x="2145" y="18"/>
                  </a:lnTo>
                  <a:lnTo>
                    <a:pt x="2172" y="9"/>
                  </a:lnTo>
                  <a:lnTo>
                    <a:pt x="2202" y="0"/>
                  </a:lnTo>
                  <a:lnTo>
                    <a:pt x="2235" y="3"/>
                  </a:lnTo>
                  <a:lnTo>
                    <a:pt x="2250" y="24"/>
                  </a:lnTo>
                  <a:lnTo>
                    <a:pt x="2262" y="51"/>
                  </a:lnTo>
                  <a:lnTo>
                    <a:pt x="2290" y="72"/>
                  </a:lnTo>
                  <a:lnTo>
                    <a:pt x="2296" y="78"/>
                  </a:lnTo>
                  <a:lnTo>
                    <a:pt x="2308" y="84"/>
                  </a:lnTo>
                  <a:lnTo>
                    <a:pt x="2326" y="90"/>
                  </a:lnTo>
                  <a:lnTo>
                    <a:pt x="2350" y="102"/>
                  </a:lnTo>
                  <a:lnTo>
                    <a:pt x="2380" y="108"/>
                  </a:lnTo>
                  <a:lnTo>
                    <a:pt x="2416" y="114"/>
                  </a:lnTo>
                  <a:lnTo>
                    <a:pt x="2446" y="108"/>
                  </a:lnTo>
                  <a:lnTo>
                    <a:pt x="2481" y="108"/>
                  </a:lnTo>
                  <a:lnTo>
                    <a:pt x="2511" y="102"/>
                  </a:lnTo>
                  <a:lnTo>
                    <a:pt x="2541" y="96"/>
                  </a:lnTo>
                  <a:lnTo>
                    <a:pt x="2559" y="96"/>
                  </a:lnTo>
                  <a:lnTo>
                    <a:pt x="2595" y="84"/>
                  </a:lnTo>
                  <a:lnTo>
                    <a:pt x="2619" y="72"/>
                  </a:lnTo>
                  <a:lnTo>
                    <a:pt x="2643" y="54"/>
                  </a:lnTo>
                  <a:lnTo>
                    <a:pt x="2661" y="42"/>
                  </a:lnTo>
                  <a:lnTo>
                    <a:pt x="2673" y="24"/>
                  </a:lnTo>
                  <a:lnTo>
                    <a:pt x="2697" y="18"/>
                  </a:lnTo>
                  <a:lnTo>
                    <a:pt x="2715" y="24"/>
                  </a:lnTo>
                  <a:lnTo>
                    <a:pt x="2715" y="48"/>
                  </a:lnTo>
                  <a:lnTo>
                    <a:pt x="2709" y="78"/>
                  </a:lnTo>
                  <a:lnTo>
                    <a:pt x="2709" y="108"/>
                  </a:lnTo>
                  <a:lnTo>
                    <a:pt x="2727" y="114"/>
                  </a:lnTo>
                  <a:lnTo>
                    <a:pt x="2744" y="120"/>
                  </a:lnTo>
                  <a:lnTo>
                    <a:pt x="2768" y="126"/>
                  </a:lnTo>
                  <a:lnTo>
                    <a:pt x="2792" y="132"/>
                  </a:lnTo>
                  <a:lnTo>
                    <a:pt x="2816" y="132"/>
                  </a:lnTo>
                  <a:lnTo>
                    <a:pt x="2846" y="132"/>
                  </a:lnTo>
                  <a:lnTo>
                    <a:pt x="2870" y="132"/>
                  </a:lnTo>
                  <a:lnTo>
                    <a:pt x="2906" y="132"/>
                  </a:lnTo>
                  <a:lnTo>
                    <a:pt x="2972" y="126"/>
                  </a:lnTo>
                  <a:lnTo>
                    <a:pt x="3049" y="114"/>
                  </a:lnTo>
                  <a:lnTo>
                    <a:pt x="3127" y="102"/>
                  </a:lnTo>
                  <a:lnTo>
                    <a:pt x="3205" y="90"/>
                  </a:lnTo>
                  <a:lnTo>
                    <a:pt x="3336" y="78"/>
                  </a:lnTo>
                  <a:lnTo>
                    <a:pt x="3426" y="72"/>
                  </a:lnTo>
                  <a:lnTo>
                    <a:pt x="3456" y="66"/>
                  </a:lnTo>
                  <a:lnTo>
                    <a:pt x="3462" y="66"/>
                  </a:lnTo>
                  <a:lnTo>
                    <a:pt x="3474" y="60"/>
                  </a:lnTo>
                  <a:lnTo>
                    <a:pt x="3486" y="48"/>
                  </a:lnTo>
                  <a:lnTo>
                    <a:pt x="3498" y="48"/>
                  </a:lnTo>
                  <a:lnTo>
                    <a:pt x="3510" y="42"/>
                  </a:lnTo>
                  <a:lnTo>
                    <a:pt x="3522" y="42"/>
                  </a:lnTo>
                  <a:lnTo>
                    <a:pt x="3534" y="36"/>
                  </a:lnTo>
                  <a:lnTo>
                    <a:pt x="3546" y="36"/>
                  </a:lnTo>
                  <a:lnTo>
                    <a:pt x="3564" y="36"/>
                  </a:lnTo>
                  <a:lnTo>
                    <a:pt x="3582" y="42"/>
                  </a:lnTo>
                  <a:lnTo>
                    <a:pt x="3600" y="42"/>
                  </a:lnTo>
                  <a:lnTo>
                    <a:pt x="3617" y="54"/>
                  </a:lnTo>
                  <a:lnTo>
                    <a:pt x="3635" y="60"/>
                  </a:lnTo>
                  <a:lnTo>
                    <a:pt x="3647" y="66"/>
                  </a:lnTo>
                  <a:lnTo>
                    <a:pt x="3659" y="72"/>
                  </a:lnTo>
                  <a:lnTo>
                    <a:pt x="3689" y="78"/>
                  </a:lnTo>
                  <a:lnTo>
                    <a:pt x="3731" y="90"/>
                  </a:lnTo>
                  <a:lnTo>
                    <a:pt x="3767" y="96"/>
                  </a:lnTo>
                  <a:lnTo>
                    <a:pt x="3815" y="102"/>
                  </a:lnTo>
                  <a:lnTo>
                    <a:pt x="3863" y="102"/>
                  </a:lnTo>
                  <a:lnTo>
                    <a:pt x="3916" y="102"/>
                  </a:lnTo>
                  <a:lnTo>
                    <a:pt x="3970" y="102"/>
                  </a:lnTo>
                  <a:lnTo>
                    <a:pt x="4024" y="102"/>
                  </a:lnTo>
                  <a:lnTo>
                    <a:pt x="4078" y="102"/>
                  </a:lnTo>
                  <a:lnTo>
                    <a:pt x="4132" y="96"/>
                  </a:lnTo>
                  <a:lnTo>
                    <a:pt x="4186" y="90"/>
                  </a:lnTo>
                  <a:lnTo>
                    <a:pt x="4239" y="78"/>
                  </a:lnTo>
                  <a:lnTo>
                    <a:pt x="4287" y="72"/>
                  </a:lnTo>
                  <a:lnTo>
                    <a:pt x="4341" y="54"/>
                  </a:lnTo>
                  <a:lnTo>
                    <a:pt x="4383" y="42"/>
                  </a:lnTo>
                  <a:lnTo>
                    <a:pt x="4419" y="30"/>
                  </a:lnTo>
                  <a:lnTo>
                    <a:pt x="4449" y="18"/>
                  </a:lnTo>
                  <a:lnTo>
                    <a:pt x="4478" y="12"/>
                  </a:lnTo>
                  <a:lnTo>
                    <a:pt x="4502" y="6"/>
                  </a:lnTo>
                  <a:lnTo>
                    <a:pt x="4526" y="0"/>
                  </a:lnTo>
                  <a:lnTo>
                    <a:pt x="4544" y="0"/>
                  </a:lnTo>
                  <a:lnTo>
                    <a:pt x="4562" y="0"/>
                  </a:lnTo>
                  <a:lnTo>
                    <a:pt x="4574" y="6"/>
                  </a:lnTo>
                  <a:lnTo>
                    <a:pt x="4586" y="12"/>
                  </a:lnTo>
                  <a:lnTo>
                    <a:pt x="4598" y="18"/>
                  </a:lnTo>
                  <a:lnTo>
                    <a:pt x="4604" y="24"/>
                  </a:lnTo>
                  <a:lnTo>
                    <a:pt x="4610" y="30"/>
                  </a:lnTo>
                  <a:lnTo>
                    <a:pt x="4616" y="36"/>
                  </a:lnTo>
                  <a:lnTo>
                    <a:pt x="4622" y="48"/>
                  </a:lnTo>
                  <a:lnTo>
                    <a:pt x="4628" y="60"/>
                  </a:lnTo>
                  <a:lnTo>
                    <a:pt x="4634" y="66"/>
                  </a:lnTo>
                  <a:lnTo>
                    <a:pt x="4640" y="78"/>
                  </a:lnTo>
                  <a:lnTo>
                    <a:pt x="4652" y="84"/>
                  </a:lnTo>
                  <a:lnTo>
                    <a:pt x="4670" y="90"/>
                  </a:lnTo>
                  <a:lnTo>
                    <a:pt x="4682" y="96"/>
                  </a:lnTo>
                  <a:lnTo>
                    <a:pt x="4706" y="102"/>
                  </a:lnTo>
                  <a:lnTo>
                    <a:pt x="4724" y="108"/>
                  </a:lnTo>
                  <a:lnTo>
                    <a:pt x="4748" y="114"/>
                  </a:lnTo>
                  <a:lnTo>
                    <a:pt x="4771" y="114"/>
                  </a:lnTo>
                  <a:lnTo>
                    <a:pt x="4801" y="114"/>
                  </a:lnTo>
                  <a:lnTo>
                    <a:pt x="4831" y="108"/>
                  </a:lnTo>
                  <a:lnTo>
                    <a:pt x="4861" y="102"/>
                  </a:lnTo>
                  <a:lnTo>
                    <a:pt x="4891" y="96"/>
                  </a:lnTo>
                  <a:lnTo>
                    <a:pt x="4927" y="84"/>
                  </a:lnTo>
                  <a:lnTo>
                    <a:pt x="4957" y="66"/>
                  </a:lnTo>
                  <a:lnTo>
                    <a:pt x="4993" y="48"/>
                  </a:lnTo>
                  <a:lnTo>
                    <a:pt x="5017" y="36"/>
                  </a:lnTo>
                  <a:lnTo>
                    <a:pt x="5029" y="30"/>
                  </a:lnTo>
                  <a:lnTo>
                    <a:pt x="5061" y="24"/>
                  </a:lnTo>
                  <a:lnTo>
                    <a:pt x="5091" y="17"/>
                  </a:lnTo>
                  <a:lnTo>
                    <a:pt x="5118" y="14"/>
                  </a:lnTo>
                  <a:lnTo>
                    <a:pt x="5145" y="9"/>
                  </a:lnTo>
                  <a:lnTo>
                    <a:pt x="5175" y="9"/>
                  </a:lnTo>
                  <a:lnTo>
                    <a:pt x="5199" y="8"/>
                  </a:lnTo>
                  <a:lnTo>
                    <a:pt x="5219" y="9"/>
                  </a:lnTo>
                  <a:lnTo>
                    <a:pt x="5238" y="9"/>
                  </a:lnTo>
                  <a:lnTo>
                    <a:pt x="5258" y="11"/>
                  </a:lnTo>
                  <a:lnTo>
                    <a:pt x="5280" y="9"/>
                  </a:lnTo>
                  <a:lnTo>
                    <a:pt x="5304" y="11"/>
                  </a:lnTo>
                  <a:lnTo>
                    <a:pt x="5327" y="8"/>
                  </a:lnTo>
                  <a:lnTo>
                    <a:pt x="5351" y="8"/>
                  </a:lnTo>
                  <a:lnTo>
                    <a:pt x="5390" y="9"/>
                  </a:lnTo>
                  <a:lnTo>
                    <a:pt x="5435" y="24"/>
                  </a:lnTo>
                  <a:lnTo>
                    <a:pt x="5447" y="30"/>
                  </a:lnTo>
                  <a:lnTo>
                    <a:pt x="5453" y="36"/>
                  </a:lnTo>
                  <a:lnTo>
                    <a:pt x="5453" y="42"/>
                  </a:lnTo>
                  <a:lnTo>
                    <a:pt x="5459" y="48"/>
                  </a:lnTo>
                  <a:lnTo>
                    <a:pt x="5459" y="54"/>
                  </a:lnTo>
                  <a:lnTo>
                    <a:pt x="5459" y="60"/>
                  </a:lnTo>
                  <a:lnTo>
                    <a:pt x="5459" y="66"/>
                  </a:lnTo>
                  <a:lnTo>
                    <a:pt x="5465" y="66"/>
                  </a:lnTo>
                  <a:lnTo>
                    <a:pt x="5465" y="72"/>
                  </a:lnTo>
                  <a:lnTo>
                    <a:pt x="5477" y="72"/>
                  </a:lnTo>
                  <a:lnTo>
                    <a:pt x="5489" y="78"/>
                  </a:lnTo>
                  <a:lnTo>
                    <a:pt x="5501" y="84"/>
                  </a:lnTo>
                  <a:lnTo>
                    <a:pt x="5519" y="84"/>
                  </a:lnTo>
                  <a:lnTo>
                    <a:pt x="5555" y="90"/>
                  </a:lnTo>
                  <a:lnTo>
                    <a:pt x="5603" y="90"/>
                  </a:lnTo>
                  <a:lnTo>
                    <a:pt x="5656" y="90"/>
                  </a:lnTo>
                  <a:lnTo>
                    <a:pt x="5710" y="84"/>
                  </a:lnTo>
                  <a:lnTo>
                    <a:pt x="5740" y="78"/>
                  </a:lnTo>
                  <a:lnTo>
                    <a:pt x="5770" y="72"/>
                  </a:lnTo>
                  <a:lnTo>
                    <a:pt x="5770" y="90"/>
                  </a:lnTo>
                  <a:lnTo>
                    <a:pt x="5770" y="90"/>
                  </a:lnTo>
                  <a:lnTo>
                    <a:pt x="5740" y="96"/>
                  </a:lnTo>
                  <a:lnTo>
                    <a:pt x="5710" y="102"/>
                  </a:lnTo>
                  <a:lnTo>
                    <a:pt x="5656" y="108"/>
                  </a:lnTo>
                  <a:lnTo>
                    <a:pt x="5603" y="108"/>
                  </a:lnTo>
                  <a:lnTo>
                    <a:pt x="5555" y="108"/>
                  </a:lnTo>
                  <a:lnTo>
                    <a:pt x="5519" y="102"/>
                  </a:lnTo>
                  <a:lnTo>
                    <a:pt x="5501" y="102"/>
                  </a:lnTo>
                  <a:lnTo>
                    <a:pt x="5489" y="96"/>
                  </a:lnTo>
                  <a:lnTo>
                    <a:pt x="5477" y="90"/>
                  </a:lnTo>
                  <a:lnTo>
                    <a:pt x="5465" y="90"/>
                  </a:lnTo>
                  <a:lnTo>
                    <a:pt x="5465" y="84"/>
                  </a:lnTo>
                  <a:lnTo>
                    <a:pt x="5459" y="84"/>
                  </a:lnTo>
                  <a:lnTo>
                    <a:pt x="5459" y="78"/>
                  </a:lnTo>
                  <a:lnTo>
                    <a:pt x="5459" y="72"/>
                  </a:lnTo>
                  <a:lnTo>
                    <a:pt x="5459" y="66"/>
                  </a:lnTo>
                  <a:lnTo>
                    <a:pt x="5453" y="60"/>
                  </a:lnTo>
                  <a:lnTo>
                    <a:pt x="5453" y="54"/>
                  </a:lnTo>
                  <a:lnTo>
                    <a:pt x="5447" y="48"/>
                  </a:lnTo>
                  <a:lnTo>
                    <a:pt x="5435" y="42"/>
                  </a:lnTo>
                  <a:lnTo>
                    <a:pt x="5429" y="36"/>
                  </a:lnTo>
                  <a:lnTo>
                    <a:pt x="5423" y="36"/>
                  </a:lnTo>
                  <a:lnTo>
                    <a:pt x="5405" y="30"/>
                  </a:lnTo>
                  <a:lnTo>
                    <a:pt x="5393" y="30"/>
                  </a:lnTo>
                  <a:lnTo>
                    <a:pt x="5370" y="23"/>
                  </a:lnTo>
                  <a:lnTo>
                    <a:pt x="5346" y="24"/>
                  </a:lnTo>
                  <a:lnTo>
                    <a:pt x="5325" y="27"/>
                  </a:lnTo>
                  <a:lnTo>
                    <a:pt x="5298" y="29"/>
                  </a:lnTo>
                  <a:lnTo>
                    <a:pt x="5270" y="29"/>
                  </a:lnTo>
                  <a:lnTo>
                    <a:pt x="5247" y="26"/>
                  </a:lnTo>
                  <a:lnTo>
                    <a:pt x="5219" y="24"/>
                  </a:lnTo>
                  <a:lnTo>
                    <a:pt x="5199" y="21"/>
                  </a:lnTo>
                  <a:lnTo>
                    <a:pt x="5174" y="24"/>
                  </a:lnTo>
                </a:path>
              </a:pathLst>
            </a:custGeom>
            <a:gradFill rotWithShape="0">
              <a:gsLst>
                <a:gs pos="0">
                  <a:schemeClr val="accent2"/>
                </a:gs>
                <a:gs pos="50000">
                  <a:schemeClr val="accent2">
                    <a:gamma/>
                    <a:tint val="96863"/>
                    <a:invGamma/>
                  </a:schemeClr>
                </a:gs>
                <a:gs pos="100000">
                  <a:schemeClr val="accent2"/>
                </a:gs>
              </a:gsLst>
              <a:lin ang="0" scaled="1"/>
            </a:gradFill>
            <a:ln w="9525">
              <a:noFill/>
              <a:round/>
              <a:headEnd/>
              <a:tailEnd/>
            </a:ln>
          </p:spPr>
          <p:txBody>
            <a:bodyPr/>
            <a:lstStyle/>
            <a:p>
              <a:pPr eaLnBrk="1" hangingPunct="1">
                <a:defRPr/>
              </a:pPr>
              <a:endParaRPr lang="en-US" sz="1800">
                <a:cs typeface="Arial" charset="0"/>
              </a:endParaRPr>
            </a:p>
          </p:txBody>
        </p:sp>
      </p:grpSp>
      <p:sp>
        <p:nvSpPr>
          <p:cNvPr id="90136" name="Rectangle 24">
            <a:extLst>
              <a:ext uri="{FF2B5EF4-FFF2-40B4-BE49-F238E27FC236}">
                <a16:creationId xmlns:a16="http://schemas.microsoft.com/office/drawing/2014/main" xmlns="" id="{605BE0D0-8FBA-9DFB-002D-49651C81CE08}"/>
              </a:ext>
            </a:extLst>
          </p:cNvPr>
          <p:cNvSpPr>
            <a:spLocks noGrp="1" noChangeArrowheads="1"/>
          </p:cNvSpPr>
          <p:nvPr>
            <p:ph type="title"/>
          </p:nvPr>
        </p:nvSpPr>
        <p:spPr bwMode="auto">
          <a:xfrm>
            <a:off x="609600" y="277814"/>
            <a:ext cx="109728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a:t>Click to edit Master title style</a:t>
            </a:r>
          </a:p>
        </p:txBody>
      </p:sp>
      <p:sp>
        <p:nvSpPr>
          <p:cNvPr id="90137" name="Rectangle 25">
            <a:extLst>
              <a:ext uri="{FF2B5EF4-FFF2-40B4-BE49-F238E27FC236}">
                <a16:creationId xmlns:a16="http://schemas.microsoft.com/office/drawing/2014/main" xmlns="" id="{AF52445F-3A5D-6DFB-7A5E-8C54C05CEA49}"/>
              </a:ext>
            </a:extLst>
          </p:cNvPr>
          <p:cNvSpPr>
            <a:spLocks noGrp="1" noChangeArrowheads="1"/>
          </p:cNvSpPr>
          <p:nvPr>
            <p:ph type="body" idx="1"/>
          </p:nvPr>
        </p:nvSpPr>
        <p:spPr bwMode="auto">
          <a:xfrm>
            <a:off x="609600" y="1600201"/>
            <a:ext cx="109728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0138" name="Rectangle 26">
            <a:extLst>
              <a:ext uri="{FF2B5EF4-FFF2-40B4-BE49-F238E27FC236}">
                <a16:creationId xmlns:a16="http://schemas.microsoft.com/office/drawing/2014/main" xmlns="" id="{BB92B75E-3366-7991-913F-F56206B69AF6}"/>
              </a:ext>
            </a:extLst>
          </p:cNvPr>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effectLst>
                  <a:outerShdw blurRad="38100" dist="38100" dir="2700000" algn="tl">
                    <a:srgbClr val="C0C0C0"/>
                  </a:outerShdw>
                </a:effectLst>
                <a:cs typeface="Arial" charset="0"/>
              </a:defRPr>
            </a:lvl1pPr>
          </a:lstStyle>
          <a:p>
            <a:pPr>
              <a:defRPr/>
            </a:pPr>
            <a:endParaRPr lang="en-US"/>
          </a:p>
        </p:txBody>
      </p:sp>
      <p:sp>
        <p:nvSpPr>
          <p:cNvPr id="90139" name="Rectangle 27">
            <a:extLst>
              <a:ext uri="{FF2B5EF4-FFF2-40B4-BE49-F238E27FC236}">
                <a16:creationId xmlns:a16="http://schemas.microsoft.com/office/drawing/2014/main" xmlns="" id="{A4A265AF-52F2-124D-E169-4AC15B5B533A}"/>
              </a:ext>
            </a:extLst>
          </p:cNvPr>
          <p:cNvSpPr>
            <a:spLocks noGrp="1" noChangeArrowheads="1"/>
          </p:cNvSpPr>
          <p:nvPr>
            <p:ph type="sldNum" sz="quarter" idx="4"/>
          </p:nvPr>
        </p:nvSpPr>
        <p:spPr bwMode="auto">
          <a:xfrm>
            <a:off x="8737600" y="6243638"/>
            <a:ext cx="2844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effectLst>
                  <a:outerShdw blurRad="38100" dist="38100" dir="2700000" algn="tl">
                    <a:srgbClr val="C0C0C0"/>
                  </a:outerShdw>
                </a:effectLst>
              </a:defRPr>
            </a:lvl1pPr>
          </a:lstStyle>
          <a:p>
            <a:pPr>
              <a:defRPr/>
            </a:pPr>
            <a:fld id="{3222C35D-4953-431A-9768-D8B1A35F4291}" type="slidenum">
              <a:rPr lang="en-US" altLang="sr-Latn-RS"/>
              <a:pPr>
                <a:defRPr/>
              </a:pPr>
              <a:t>‹#›</a:t>
            </a:fld>
            <a:endParaRPr lang="en-US" altLang="sr-Latn-RS"/>
          </a:p>
        </p:txBody>
      </p:sp>
      <p:sp>
        <p:nvSpPr>
          <p:cNvPr id="90140" name="Rectangle 28">
            <a:extLst>
              <a:ext uri="{FF2B5EF4-FFF2-40B4-BE49-F238E27FC236}">
                <a16:creationId xmlns:a16="http://schemas.microsoft.com/office/drawing/2014/main" xmlns="" id="{97F3F81A-F9AA-A339-1A5A-F863A42265E5}"/>
              </a:ext>
            </a:extLst>
          </p:cNvPr>
          <p:cNvSpPr>
            <a:spLocks noGrp="1" noChangeArrowheads="1"/>
          </p:cNvSpPr>
          <p:nvPr>
            <p:ph type="dt" sz="half" idx="2"/>
          </p:nvPr>
        </p:nvSpPr>
        <p:spPr bwMode="auto">
          <a:xfrm>
            <a:off x="609600" y="6248400"/>
            <a:ext cx="2844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effectLst>
                  <a:outerShdw blurRad="38100" dist="38100" dir="2700000" algn="tl">
                    <a:srgbClr val="C0C0C0"/>
                  </a:outerShdw>
                </a:effectLst>
                <a:cs typeface="Arial" charset="0"/>
              </a:defRPr>
            </a:lvl1pPr>
          </a:lstStyle>
          <a:p>
            <a:pPr>
              <a:defRPr/>
            </a:pPr>
            <a:endParaRPr lang="en-US"/>
          </a:p>
        </p:txBody>
      </p:sp>
    </p:spTree>
    <p:extLst>
      <p:ext uri="{BB962C8B-B14F-4D97-AF65-F5344CB8AC3E}">
        <p14:creationId xmlns:p14="http://schemas.microsoft.com/office/powerpoint/2010/main" val="34894708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200">
          <a:solidFill>
            <a:schemeClr val="tx2"/>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200">
          <a:solidFill>
            <a:schemeClr val="tx2"/>
          </a:solidFill>
          <a:effectLst>
            <a:outerShdw blurRad="38100" dist="38100" dir="2700000" algn="tl">
              <a:srgbClr val="C0C0C0"/>
            </a:outerShdw>
          </a:effectLst>
          <a:latin typeface="Tahoma" pitchFamily="34" charset="0"/>
          <a:cs typeface="Arial" charset="0"/>
        </a:defRPr>
      </a:lvl2pPr>
      <a:lvl3pPr algn="ctr" rtl="0" eaLnBrk="0" fontAlgn="base" hangingPunct="0">
        <a:spcBef>
          <a:spcPct val="0"/>
        </a:spcBef>
        <a:spcAft>
          <a:spcPct val="0"/>
        </a:spcAft>
        <a:defRPr sz="4200">
          <a:solidFill>
            <a:schemeClr val="tx2"/>
          </a:solidFill>
          <a:effectLst>
            <a:outerShdw blurRad="38100" dist="38100" dir="2700000" algn="tl">
              <a:srgbClr val="C0C0C0"/>
            </a:outerShdw>
          </a:effectLst>
          <a:latin typeface="Tahoma" pitchFamily="34" charset="0"/>
          <a:cs typeface="Arial" charset="0"/>
        </a:defRPr>
      </a:lvl3pPr>
      <a:lvl4pPr algn="ctr" rtl="0" eaLnBrk="0" fontAlgn="base" hangingPunct="0">
        <a:spcBef>
          <a:spcPct val="0"/>
        </a:spcBef>
        <a:spcAft>
          <a:spcPct val="0"/>
        </a:spcAft>
        <a:defRPr sz="4200">
          <a:solidFill>
            <a:schemeClr val="tx2"/>
          </a:solidFill>
          <a:effectLst>
            <a:outerShdw blurRad="38100" dist="38100" dir="2700000" algn="tl">
              <a:srgbClr val="C0C0C0"/>
            </a:outerShdw>
          </a:effectLst>
          <a:latin typeface="Tahoma" pitchFamily="34" charset="0"/>
          <a:cs typeface="Arial" charset="0"/>
        </a:defRPr>
      </a:lvl4pPr>
      <a:lvl5pPr algn="ctr" rtl="0" eaLnBrk="0" fontAlgn="base" hangingPunct="0">
        <a:spcBef>
          <a:spcPct val="0"/>
        </a:spcBef>
        <a:spcAft>
          <a:spcPct val="0"/>
        </a:spcAft>
        <a:defRPr sz="4200">
          <a:solidFill>
            <a:schemeClr val="tx2"/>
          </a:solidFill>
          <a:effectLst>
            <a:outerShdw blurRad="38100" dist="38100" dir="2700000" algn="tl">
              <a:srgbClr val="C0C0C0"/>
            </a:outerShdw>
          </a:effectLst>
          <a:latin typeface="Tahoma" pitchFamily="34" charset="0"/>
          <a:cs typeface="Arial" charset="0"/>
        </a:defRPr>
      </a:lvl5pPr>
      <a:lvl6pPr marL="457200" algn="ctr" rtl="0" fontAlgn="base">
        <a:spcBef>
          <a:spcPct val="0"/>
        </a:spcBef>
        <a:spcAft>
          <a:spcPct val="0"/>
        </a:spcAft>
        <a:defRPr sz="4200">
          <a:solidFill>
            <a:schemeClr val="tx2"/>
          </a:solidFill>
          <a:effectLst>
            <a:outerShdw blurRad="38100" dist="38100" dir="2700000" algn="tl">
              <a:srgbClr val="C0C0C0"/>
            </a:outerShdw>
          </a:effectLst>
          <a:latin typeface="Tahoma" pitchFamily="34" charset="0"/>
          <a:cs typeface="Arial" charset="0"/>
        </a:defRPr>
      </a:lvl6pPr>
      <a:lvl7pPr marL="914400" algn="ctr" rtl="0" fontAlgn="base">
        <a:spcBef>
          <a:spcPct val="0"/>
        </a:spcBef>
        <a:spcAft>
          <a:spcPct val="0"/>
        </a:spcAft>
        <a:defRPr sz="4200">
          <a:solidFill>
            <a:schemeClr val="tx2"/>
          </a:solidFill>
          <a:effectLst>
            <a:outerShdw blurRad="38100" dist="38100" dir="2700000" algn="tl">
              <a:srgbClr val="C0C0C0"/>
            </a:outerShdw>
          </a:effectLst>
          <a:latin typeface="Tahoma" pitchFamily="34" charset="0"/>
          <a:cs typeface="Arial" charset="0"/>
        </a:defRPr>
      </a:lvl7pPr>
      <a:lvl8pPr marL="1371600" algn="ctr" rtl="0" fontAlgn="base">
        <a:spcBef>
          <a:spcPct val="0"/>
        </a:spcBef>
        <a:spcAft>
          <a:spcPct val="0"/>
        </a:spcAft>
        <a:defRPr sz="4200">
          <a:solidFill>
            <a:schemeClr val="tx2"/>
          </a:solidFill>
          <a:effectLst>
            <a:outerShdw blurRad="38100" dist="38100" dir="2700000" algn="tl">
              <a:srgbClr val="C0C0C0"/>
            </a:outerShdw>
          </a:effectLst>
          <a:latin typeface="Tahoma" pitchFamily="34" charset="0"/>
          <a:cs typeface="Arial" charset="0"/>
        </a:defRPr>
      </a:lvl8pPr>
      <a:lvl9pPr marL="1828800" algn="ctr" rtl="0" fontAlgn="base">
        <a:spcBef>
          <a:spcPct val="0"/>
        </a:spcBef>
        <a:spcAft>
          <a:spcPct val="0"/>
        </a:spcAft>
        <a:defRPr sz="4200">
          <a:solidFill>
            <a:schemeClr val="tx2"/>
          </a:solidFill>
          <a:effectLst>
            <a:outerShdw blurRad="38100" dist="38100" dir="2700000" algn="tl">
              <a:srgbClr val="C0C0C0"/>
            </a:outerShdw>
          </a:effectLst>
          <a:latin typeface="Tahoma" pitchFamily="34" charset="0"/>
          <a:cs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panose="05000000000000000000" pitchFamily="2" charset="2"/>
        <a:buChar char="l"/>
        <a:defRPr sz="3200">
          <a:solidFill>
            <a:schemeClr val="tx1"/>
          </a:solidFill>
          <a:effectLst>
            <a:outerShdw blurRad="38100" dist="38100" dir="2700000" algn="tl">
              <a:srgbClr val="C0C0C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80000"/>
        <a:buFont typeface="Wingdings" panose="05000000000000000000" pitchFamily="2" charset="2"/>
        <a:buChar char="l"/>
        <a:defRPr sz="2800">
          <a:solidFill>
            <a:schemeClr val="tx1"/>
          </a:solidFill>
          <a:effectLst>
            <a:outerShdw blurRad="38100" dist="38100" dir="2700000" algn="tl">
              <a:srgbClr val="C0C0C0"/>
            </a:outerShdw>
          </a:effectLst>
          <a:latin typeface="+mn-lt"/>
          <a:cs typeface="+mn-cs"/>
        </a:defRPr>
      </a:lvl2pPr>
      <a:lvl3pPr marL="1143000" indent="-228600" algn="l" rtl="0" eaLnBrk="0" fontAlgn="base" hangingPunct="0">
        <a:spcBef>
          <a:spcPct val="20000"/>
        </a:spcBef>
        <a:spcAft>
          <a:spcPct val="0"/>
        </a:spcAft>
        <a:buClr>
          <a:schemeClr val="tx2"/>
        </a:buClr>
        <a:buSzPct val="80000"/>
        <a:buFont typeface="Wingdings" panose="05000000000000000000" pitchFamily="2" charset="2"/>
        <a:buChar char="l"/>
        <a:defRPr sz="2400">
          <a:solidFill>
            <a:schemeClr val="tx1"/>
          </a:solidFill>
          <a:effectLst>
            <a:outerShdw blurRad="38100" dist="38100" dir="2700000" algn="tl">
              <a:srgbClr val="C0C0C0"/>
            </a:outerShdw>
          </a:effectLst>
          <a:latin typeface="+mn-lt"/>
          <a:cs typeface="+mn-cs"/>
        </a:defRPr>
      </a:lvl3pPr>
      <a:lvl4pPr marL="1600200" indent="-228600" algn="l" rtl="0" eaLnBrk="0" fontAlgn="base" hangingPunct="0">
        <a:spcBef>
          <a:spcPct val="20000"/>
        </a:spcBef>
        <a:spcAft>
          <a:spcPct val="0"/>
        </a:spcAft>
        <a:buClr>
          <a:schemeClr val="hlink"/>
        </a:buClr>
        <a:buSzPct val="80000"/>
        <a:buFont typeface="Wingdings" panose="05000000000000000000" pitchFamily="2" charset="2"/>
        <a:buChar char="l"/>
        <a:defRPr sz="2000">
          <a:solidFill>
            <a:schemeClr val="tx1"/>
          </a:solidFill>
          <a:effectLst>
            <a:outerShdw blurRad="38100" dist="38100" dir="2700000" algn="tl">
              <a:srgbClr val="C0C0C0"/>
            </a:outerShdw>
          </a:effectLst>
          <a:latin typeface="+mn-lt"/>
          <a:cs typeface="+mn-cs"/>
        </a:defRPr>
      </a:lvl4pPr>
      <a:lvl5pPr marL="2057400" indent="-228600" algn="l" rtl="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effectLst>
            <a:outerShdw blurRad="38100" dist="38100" dir="2700000" algn="tl">
              <a:srgbClr val="C0C0C0"/>
            </a:outerShdw>
          </a:effectLst>
          <a:latin typeface="+mn-lt"/>
          <a:cs typeface="+mn-cs"/>
        </a:defRPr>
      </a:lvl5pPr>
      <a:lvl6pPr marL="2514600" indent="-228600" algn="l" rtl="0" fontAlgn="base">
        <a:spcBef>
          <a:spcPct val="20000"/>
        </a:spcBef>
        <a:spcAft>
          <a:spcPct val="0"/>
        </a:spcAft>
        <a:buClr>
          <a:schemeClr val="tx1"/>
        </a:buClr>
        <a:buSzPct val="80000"/>
        <a:buFont typeface="Wingdings" pitchFamily="2" charset="2"/>
        <a:buChar char="l"/>
        <a:defRPr sz="2000">
          <a:solidFill>
            <a:schemeClr val="tx1"/>
          </a:solidFill>
          <a:effectLst>
            <a:outerShdw blurRad="38100" dist="38100" dir="2700000" algn="tl">
              <a:srgbClr val="C0C0C0"/>
            </a:outerShdw>
          </a:effectLst>
          <a:latin typeface="+mn-lt"/>
          <a:cs typeface="+mn-cs"/>
        </a:defRPr>
      </a:lvl6pPr>
      <a:lvl7pPr marL="2971800" indent="-228600" algn="l" rtl="0" fontAlgn="base">
        <a:spcBef>
          <a:spcPct val="20000"/>
        </a:spcBef>
        <a:spcAft>
          <a:spcPct val="0"/>
        </a:spcAft>
        <a:buClr>
          <a:schemeClr val="tx1"/>
        </a:buClr>
        <a:buSzPct val="80000"/>
        <a:buFont typeface="Wingdings" pitchFamily="2" charset="2"/>
        <a:buChar char="l"/>
        <a:defRPr sz="2000">
          <a:solidFill>
            <a:schemeClr val="tx1"/>
          </a:solidFill>
          <a:effectLst>
            <a:outerShdw blurRad="38100" dist="38100" dir="2700000" algn="tl">
              <a:srgbClr val="C0C0C0"/>
            </a:outerShdw>
          </a:effectLst>
          <a:latin typeface="+mn-lt"/>
          <a:cs typeface="+mn-cs"/>
        </a:defRPr>
      </a:lvl7pPr>
      <a:lvl8pPr marL="3429000" indent="-228600" algn="l" rtl="0" fontAlgn="base">
        <a:spcBef>
          <a:spcPct val="20000"/>
        </a:spcBef>
        <a:spcAft>
          <a:spcPct val="0"/>
        </a:spcAft>
        <a:buClr>
          <a:schemeClr val="tx1"/>
        </a:buClr>
        <a:buSzPct val="80000"/>
        <a:buFont typeface="Wingdings" pitchFamily="2" charset="2"/>
        <a:buChar char="l"/>
        <a:defRPr sz="2000">
          <a:solidFill>
            <a:schemeClr val="tx1"/>
          </a:solidFill>
          <a:effectLst>
            <a:outerShdw blurRad="38100" dist="38100" dir="2700000" algn="tl">
              <a:srgbClr val="C0C0C0"/>
            </a:outerShdw>
          </a:effectLst>
          <a:latin typeface="+mn-lt"/>
          <a:cs typeface="+mn-cs"/>
        </a:defRPr>
      </a:lvl8pPr>
      <a:lvl9pPr marL="3886200" indent="-228600" algn="l" rtl="0" fontAlgn="base">
        <a:spcBef>
          <a:spcPct val="20000"/>
        </a:spcBef>
        <a:spcAft>
          <a:spcPct val="0"/>
        </a:spcAft>
        <a:buClr>
          <a:schemeClr val="tx1"/>
        </a:buClr>
        <a:buSzPct val="80000"/>
        <a:buFont typeface="Wingdings" pitchFamily="2" charset="2"/>
        <a:buChar char="l"/>
        <a:defRPr sz="2000">
          <a:solidFill>
            <a:schemeClr val="tx1"/>
          </a:solidFill>
          <a:effectLst>
            <a:outerShdw blurRad="38100" dist="38100" dir="2700000" algn="tl">
              <a:srgbClr val="C0C0C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90800" y="2273300"/>
            <a:ext cx="7315200" cy="2343150"/>
          </a:xfrm>
        </p:spPr>
        <p:txBody>
          <a:bodyPr vert="horz" wrap="square" lIns="0" tIns="4964" rIns="0" bIns="0" numCol="1" anchor="ctr" anchorCtr="1" compatLnSpc="1">
            <a:prstTxWarp prst="textNoShape">
              <a:avLst/>
            </a:prstTxWarp>
            <a:spAutoFit/>
          </a:bodyPr>
          <a:lstStyle/>
          <a:p>
            <a:pPr>
              <a:defRPr/>
            </a:pPr>
            <a:r>
              <a:rPr lang="en-US" sz="3200" dirty="0">
                <a:latin typeface="Times New Roman" panose="02020603050405020304" pitchFamily="18" charset="0"/>
                <a:cs typeface="Times New Roman" panose="02020603050405020304" pitchFamily="18" charset="0"/>
              </a:rPr>
              <a:t>INTEGRATED ACADEMIC STUDIES</a:t>
            </a:r>
            <a:br>
              <a:rPr lang="en-US" sz="3200" dirty="0">
                <a:latin typeface="Times New Roman" panose="02020603050405020304" pitchFamily="18" charset="0"/>
                <a:cs typeface="Times New Roman" panose="02020603050405020304" pitchFamily="18" charset="0"/>
              </a:rPr>
            </a:br>
            <a:r>
              <a:rPr lang="en-US" sz="3200" dirty="0">
                <a:latin typeface="Times New Roman" panose="02020603050405020304" pitchFamily="18" charset="0"/>
                <a:cs typeface="Times New Roman" panose="02020603050405020304" pitchFamily="18" charset="0"/>
              </a:rPr>
              <a:t>OF MEDICINE</a:t>
            </a:r>
            <a:r>
              <a:rPr lang="en-US" dirty="0"/>
              <a:t/>
            </a:r>
            <a:br>
              <a:rPr lang="en-US" dirty="0"/>
            </a:br>
            <a:r>
              <a:rPr lang="en-US" dirty="0" smtClean="0"/>
              <a:t/>
            </a:r>
            <a:br>
              <a:rPr lang="en-US" dirty="0" smtClean="0"/>
            </a:br>
            <a:endParaRPr dirty="0">
              <a:solidFill>
                <a:srgbClr val="000000"/>
              </a:solidFill>
            </a:endParaRPr>
          </a:p>
        </p:txBody>
      </p:sp>
      <p:sp>
        <p:nvSpPr>
          <p:cNvPr id="3" name="object 3"/>
          <p:cNvSpPr txBox="1"/>
          <p:nvPr/>
        </p:nvSpPr>
        <p:spPr>
          <a:xfrm>
            <a:off x="4038600" y="3660775"/>
            <a:ext cx="3810000" cy="1728788"/>
          </a:xfrm>
          <a:prstGeom prst="rect">
            <a:avLst/>
          </a:prstGeom>
        </p:spPr>
        <p:txBody>
          <a:bodyPr lIns="0" tIns="4728" rIns="0" bIns="0">
            <a:spAutoFit/>
          </a:bodyPr>
          <a:lstStyle/>
          <a:p>
            <a:pPr algn="ctr">
              <a:spcBef>
                <a:spcPts val="38"/>
              </a:spcBef>
              <a:defRPr/>
            </a:pPr>
            <a:r>
              <a:rPr lang="sr-Cyrl-RS" sz="2800" spc="-17" dirty="0">
                <a:latin typeface="Times New Roman"/>
                <a:cs typeface="Times New Roman"/>
              </a:rPr>
              <a:t>5 </a:t>
            </a:r>
            <a:r>
              <a:rPr lang="en-US" sz="2800" spc="-2" baseline="30000" dirty="0" err="1">
                <a:latin typeface="Times New Roman"/>
                <a:cs typeface="Times New Roman"/>
              </a:rPr>
              <a:t>th</a:t>
            </a:r>
            <a:r>
              <a:rPr lang="en-US" sz="2800" spc="-2" dirty="0">
                <a:latin typeface="Times New Roman"/>
                <a:cs typeface="Times New Roman"/>
              </a:rPr>
              <a:t> semester</a:t>
            </a:r>
            <a:endParaRPr sz="2800" dirty="0">
              <a:latin typeface="Times New Roman"/>
              <a:cs typeface="Times New Roman"/>
            </a:endParaRPr>
          </a:p>
          <a:p>
            <a:pPr>
              <a:defRPr/>
            </a:pPr>
            <a:endParaRPr sz="2800" dirty="0">
              <a:latin typeface="Times New Roman"/>
              <a:cs typeface="Times New Roman"/>
            </a:endParaRPr>
          </a:p>
          <a:p>
            <a:pPr>
              <a:spcBef>
                <a:spcPts val="15"/>
              </a:spcBef>
              <a:defRPr/>
            </a:pPr>
            <a:endParaRPr sz="2800" dirty="0">
              <a:latin typeface="Times New Roman"/>
              <a:cs typeface="Times New Roman"/>
            </a:endParaRPr>
          </a:p>
          <a:p>
            <a:pPr algn="ctr">
              <a:defRPr/>
            </a:pPr>
            <a:r>
              <a:rPr lang="en-US" sz="2800" spc="-17" dirty="0">
                <a:latin typeface="Times New Roman"/>
                <a:cs typeface="Times New Roman"/>
              </a:rPr>
              <a:t> PATHOLOGY</a:t>
            </a:r>
            <a:endParaRPr lang="en-US" sz="2800" dirty="0">
              <a:latin typeface="Times New Roman"/>
              <a:cs typeface="Times New Roman"/>
            </a:endParaRPr>
          </a:p>
        </p:txBody>
      </p:sp>
      <p:pic>
        <p:nvPicPr>
          <p:cNvPr id="4100" name="object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56276" y="914401"/>
            <a:ext cx="51276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56682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embryology.med.unsw.edu.au/Notes/images/urogen/hypospadia_class.jpg">
            <a:extLst>
              <a:ext uri="{FF2B5EF4-FFF2-40B4-BE49-F238E27FC236}">
                <a16:creationId xmlns:a16="http://schemas.microsoft.com/office/drawing/2014/main" xmlns="" id="{DEAF3A5A-3BDB-5DE4-715D-E340BFC44E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0" y="857250"/>
            <a:ext cx="47625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2">
            <a:extLst>
              <a:ext uri="{FF2B5EF4-FFF2-40B4-BE49-F238E27FC236}">
                <a16:creationId xmlns:a16="http://schemas.microsoft.com/office/drawing/2014/main" xmlns="" id="{1F9E31B7-6727-E838-174C-68E1B57A17C6}"/>
              </a:ext>
            </a:extLst>
          </p:cNvPr>
          <p:cNvSpPr>
            <a:spLocks noChangeArrowheads="1"/>
          </p:cNvSpPr>
          <p:nvPr/>
        </p:nvSpPr>
        <p:spPr bwMode="auto">
          <a:xfrm>
            <a:off x="5238750" y="5000625"/>
            <a:ext cx="1365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Hypospadia</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4E223C2-6761-0DBE-4987-DEF6B2940265}"/>
              </a:ext>
            </a:extLst>
          </p:cNvPr>
          <p:cNvSpPr>
            <a:spLocks noGrp="1"/>
          </p:cNvSpPr>
          <p:nvPr>
            <p:ph type="title"/>
          </p:nvPr>
        </p:nvSpPr>
        <p:spPr>
          <a:xfrm>
            <a:off x="1981200" y="5643564"/>
            <a:ext cx="8229600" cy="928687"/>
          </a:xfrm>
        </p:spPr>
        <p:txBody>
          <a:bodyPr/>
          <a:lstStyle/>
          <a:p>
            <a:pPr>
              <a:defRPr/>
            </a:pPr>
            <a:r>
              <a:rPr lang="sr-Latn-RS" sz="2400" b="1">
                <a:solidFill>
                  <a:schemeClr val="tx2">
                    <a:lumMod val="50000"/>
                  </a:schemeClr>
                </a:solidFill>
                <a:latin typeface="Constantia" pitchFamily="18" charset="0"/>
              </a:rPr>
              <a:t>Carcinoma squamocellulare penis</a:t>
            </a:r>
            <a:endParaRPr lang="en-US" sz="2400" b="1" dirty="0">
              <a:solidFill>
                <a:schemeClr val="tx2">
                  <a:lumMod val="50000"/>
                </a:schemeClr>
              </a:solidFill>
              <a:latin typeface="Constantia" pitchFamily="18" charset="0"/>
            </a:endParaRPr>
          </a:p>
        </p:txBody>
      </p:sp>
      <p:pic>
        <p:nvPicPr>
          <p:cNvPr id="5" name="Content Placeholder 4" descr="MALE080.jpg">
            <a:extLst>
              <a:ext uri="{FF2B5EF4-FFF2-40B4-BE49-F238E27FC236}">
                <a16:creationId xmlns:a16="http://schemas.microsoft.com/office/drawing/2014/main" xmlns="" id="{F471E9A8-572E-AB4D-D6E3-9F9B5EB66668}"/>
              </a:ext>
            </a:extLst>
          </p:cNvPr>
          <p:cNvPicPr>
            <a:picLocks noGrp="1" noChangeAspect="1"/>
          </p:cNvPicPr>
          <p:nvPr>
            <p:ph idx="1"/>
          </p:nvPr>
        </p:nvPicPr>
        <p:blipFill>
          <a:blip r:embed="rId2"/>
          <a:stretch>
            <a:fillRect/>
          </a:stretch>
        </p:blipFill>
        <p:spPr>
          <a:xfrm>
            <a:off x="2228850" y="642939"/>
            <a:ext cx="7734300" cy="4211637"/>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http://www.webpathology.com/slides/slides/ExtGenitalia_PenisSCC1.jpg">
            <a:extLst>
              <a:ext uri="{FF2B5EF4-FFF2-40B4-BE49-F238E27FC236}">
                <a16:creationId xmlns:a16="http://schemas.microsoft.com/office/drawing/2014/main" xmlns="" id="{B3F06F71-BD1C-DA32-D6B8-726D154757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952" r="298"/>
          <a:stretch>
            <a:fillRect/>
          </a:stretch>
        </p:blipFill>
        <p:spPr bwMode="auto">
          <a:xfrm>
            <a:off x="2916238" y="431801"/>
            <a:ext cx="5751512" cy="406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5" name="Rectangle 2">
            <a:extLst>
              <a:ext uri="{FF2B5EF4-FFF2-40B4-BE49-F238E27FC236}">
                <a16:creationId xmlns:a16="http://schemas.microsoft.com/office/drawing/2014/main" xmlns="" id="{64C4F6A5-3074-19AA-CF44-D7C257B95B3B}"/>
              </a:ext>
            </a:extLst>
          </p:cNvPr>
          <p:cNvSpPr>
            <a:spLocks noChangeArrowheads="1"/>
          </p:cNvSpPr>
          <p:nvPr/>
        </p:nvSpPr>
        <p:spPr bwMode="auto">
          <a:xfrm>
            <a:off x="2738439" y="4714876"/>
            <a:ext cx="6715125"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This is an example of moderately-differentiated squamous cell carcinoma arising in an uncircumcised elderly male with phimosis. Lack of circumcision with poor hygiene leading to smegma retention appears to be a major risk factor for penile cancer.</a:t>
            </a:r>
            <a:endParaRPr lang="sr-Latn-CS" altLang="sr-Latn-RS" sz="1800">
              <a:solidFill>
                <a:srgbClr val="000000"/>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descr="http://www.webpathology.com/slides/slides/ExtGenitalia_PenisSCC2.jpg">
            <a:extLst>
              <a:ext uri="{FF2B5EF4-FFF2-40B4-BE49-F238E27FC236}">
                <a16:creationId xmlns:a16="http://schemas.microsoft.com/office/drawing/2014/main" xmlns="" id="{8A02BFEC-0F83-0A44-B9F9-957C07BA2F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738564" y="1000126"/>
            <a:ext cx="471487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499" name="Rectangle 2">
            <a:extLst>
              <a:ext uri="{FF2B5EF4-FFF2-40B4-BE49-F238E27FC236}">
                <a16:creationId xmlns:a16="http://schemas.microsoft.com/office/drawing/2014/main" xmlns="" id="{F88B55F4-311F-88DD-0ED9-847FCC831E9C}"/>
              </a:ext>
            </a:extLst>
          </p:cNvPr>
          <p:cNvSpPr>
            <a:spLocks noChangeArrowheads="1"/>
          </p:cNvSpPr>
          <p:nvPr/>
        </p:nvSpPr>
        <p:spPr bwMode="auto">
          <a:xfrm>
            <a:off x="2738438" y="4572000"/>
            <a:ext cx="714375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400">
                <a:solidFill>
                  <a:srgbClr val="000000"/>
                </a:solidFill>
              </a:rPr>
              <a:t>The tumor is extending finger-like projections into the underlying dermis. Rare dyskeratocytes are also seen. A recent study has suggested that depth of invasion (measured from the basement membrane of squamous epithelium to the deepest invasive cancer cells) and vascular invasion are predictors of cancer progression in penile squamous cell carcinoma. </a:t>
            </a:r>
            <a:r>
              <a:rPr lang="en-US" altLang="sr-Latn-RS" sz="1400" b="1">
                <a:solidFill>
                  <a:srgbClr val="000000"/>
                </a:solidFill>
              </a:rPr>
              <a:t>Mod Pathol 2001 Oct; 14(10): 963-8.</a:t>
            </a:r>
            <a:r>
              <a:rPr lang="en-US" altLang="sr-Latn-RS" sz="1400">
                <a:solidFill>
                  <a:srgbClr val="000000"/>
                </a:solidFill>
              </a:rPr>
              <a:t>  </a:t>
            </a:r>
            <a:endParaRPr lang="sr-Latn-CS" altLang="sr-Latn-RS" sz="1400">
              <a:solidFill>
                <a:srgbClr val="000000"/>
              </a:solidFill>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3">
            <a:extLst>
              <a:ext uri="{FF2B5EF4-FFF2-40B4-BE49-F238E27FC236}">
                <a16:creationId xmlns:a16="http://schemas.microsoft.com/office/drawing/2014/main" xmlns="" id="{15FA593B-9811-5177-49C4-7364E82ED7FE}"/>
              </a:ext>
            </a:extLst>
          </p:cNvPr>
          <p:cNvSpPr>
            <a:spLocks noGrp="1" noChangeArrowheads="1"/>
          </p:cNvSpPr>
          <p:nvPr>
            <p:ph type="body" idx="1"/>
          </p:nvPr>
        </p:nvSpPr>
        <p:spPr>
          <a:xfrm>
            <a:off x="1981200" y="476251"/>
            <a:ext cx="8229600" cy="5654675"/>
          </a:xfrm>
        </p:spPr>
        <p:txBody>
          <a:bodyPr/>
          <a:lstStyle/>
          <a:p>
            <a:pPr marL="0" indent="0" eaLnBrk="1" hangingPunct="1">
              <a:buNone/>
              <a:defRPr/>
            </a:pPr>
            <a:endParaRPr lang="en-US" sz="2800">
              <a:latin typeface="Constantia" pitchFamily="18" charset="0"/>
            </a:endParaRPr>
          </a:p>
          <a:p>
            <a:pPr eaLnBrk="1" hangingPunct="1">
              <a:defRPr/>
            </a:pPr>
            <a:r>
              <a:rPr lang="en-US" sz="2800">
                <a:latin typeface="Calibri" panose="020F0502020204030204" pitchFamily="34" charset="0"/>
                <a:cs typeface="Calibri" panose="020F0502020204030204" pitchFamily="34" charset="0"/>
              </a:rPr>
              <a:t>Other malignant primary tumors, such as basal cell carcinoma, malignant melanoma, and various types of sarcoma, are rare in the penis.</a:t>
            </a:r>
          </a:p>
          <a:p>
            <a:pPr eaLnBrk="1" hangingPunct="1">
              <a:defRPr/>
            </a:pPr>
            <a:endParaRPr lang="en-US" sz="2800">
              <a:latin typeface="Calibri" panose="020F0502020204030204" pitchFamily="34" charset="0"/>
              <a:cs typeface="Calibri" panose="020F0502020204030204" pitchFamily="34" charset="0"/>
            </a:endParaRPr>
          </a:p>
          <a:p>
            <a:pPr eaLnBrk="1" hangingPunct="1">
              <a:defRPr/>
            </a:pPr>
            <a:endParaRPr lang="en-US" sz="2800">
              <a:latin typeface="Calibri" panose="020F0502020204030204" pitchFamily="34" charset="0"/>
              <a:cs typeface="Calibri" panose="020F0502020204030204" pitchFamily="34" charset="0"/>
            </a:endParaRPr>
          </a:p>
          <a:p>
            <a:pPr eaLnBrk="1" hangingPunct="1">
              <a:defRPr/>
            </a:pPr>
            <a:r>
              <a:rPr lang="en-US" sz="2800">
                <a:solidFill>
                  <a:srgbClr val="FF0000"/>
                </a:solidFill>
                <a:latin typeface="Calibri" panose="020F0502020204030204" pitchFamily="34" charset="0"/>
                <a:cs typeface="Calibri" panose="020F0502020204030204" pitchFamily="34" charset="0"/>
              </a:rPr>
              <a:t>Secondary</a:t>
            </a:r>
            <a:r>
              <a:rPr lang="en-US" sz="2800">
                <a:latin typeface="Calibri" panose="020F0502020204030204" pitchFamily="34" charset="0"/>
                <a:cs typeface="Calibri" panose="020F0502020204030204" pitchFamily="34" charset="0"/>
              </a:rPr>
              <a:t>, ie, </a:t>
            </a:r>
            <a:r>
              <a:rPr lang="en-US" sz="2800">
                <a:solidFill>
                  <a:srgbClr val="FF0000"/>
                </a:solidFill>
                <a:latin typeface="Calibri" panose="020F0502020204030204" pitchFamily="34" charset="0"/>
                <a:cs typeface="Calibri" panose="020F0502020204030204" pitchFamily="34" charset="0"/>
              </a:rPr>
              <a:t>metastatic tumors </a:t>
            </a:r>
            <a:r>
              <a:rPr lang="en-US" sz="2800">
                <a:latin typeface="Calibri" panose="020F0502020204030204" pitchFamily="34" charset="0"/>
                <a:cs typeface="Calibri" panose="020F0502020204030204" pitchFamily="34" charset="0"/>
              </a:rPr>
              <a:t>of the penis are rare. Metastases in the penis are most often caused by prostate cancer, followed by bladder, kidney and GIT cancers.</a:t>
            </a:r>
          </a:p>
          <a:p>
            <a:pPr eaLnBrk="1" hangingPunct="1">
              <a:defRPr/>
            </a:pPr>
            <a:endParaRPr lang="en-US" sz="2800">
              <a:latin typeface="Constantia" pitchFamily="18"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FADE2C9-80D6-B01F-F765-44DE7110A0D9}"/>
              </a:ext>
            </a:extLst>
          </p:cNvPr>
          <p:cNvSpPr>
            <a:spLocks noGrp="1"/>
          </p:cNvSpPr>
          <p:nvPr>
            <p:ph type="title"/>
          </p:nvPr>
        </p:nvSpPr>
        <p:spPr>
          <a:xfrm>
            <a:off x="1981200" y="5643564"/>
            <a:ext cx="8229600" cy="928687"/>
          </a:xfrm>
        </p:spPr>
        <p:txBody>
          <a:bodyPr/>
          <a:lstStyle/>
          <a:p>
            <a:pPr>
              <a:defRPr/>
            </a:pPr>
            <a:r>
              <a:rPr lang="en-US" b="1">
                <a:solidFill>
                  <a:schemeClr val="tx2">
                    <a:lumMod val="50000"/>
                  </a:schemeClr>
                </a:solidFill>
                <a:latin typeface="Constantia" pitchFamily="18" charset="0"/>
              </a:rPr>
              <a:t>Kaposi's sarcoma of the penis</a:t>
            </a:r>
            <a:endParaRPr lang="en-US" b="1" dirty="0">
              <a:solidFill>
                <a:schemeClr val="tx2">
                  <a:lumMod val="50000"/>
                </a:schemeClr>
              </a:solidFill>
              <a:latin typeface="Constantia" pitchFamily="18" charset="0"/>
            </a:endParaRPr>
          </a:p>
        </p:txBody>
      </p:sp>
      <p:pic>
        <p:nvPicPr>
          <p:cNvPr id="220162" name="Picture 2">
            <a:extLst>
              <a:ext uri="{FF2B5EF4-FFF2-40B4-BE49-F238E27FC236}">
                <a16:creationId xmlns:a16="http://schemas.microsoft.com/office/drawing/2014/main" xmlns="" id="{B3AB02B2-6EFD-C43C-D6DC-C6FD5B4F5567}"/>
              </a:ext>
            </a:extLst>
          </p:cNvPr>
          <p:cNvPicPr>
            <a:picLocks noGrp="1" noChangeAspect="1" noChangeArrowheads="1"/>
          </p:cNvPicPr>
          <p:nvPr>
            <p:ph idx="1"/>
          </p:nvPr>
        </p:nvPicPr>
        <p:blipFill>
          <a:blip r:embed="rId2"/>
          <a:srcRect l="2783" t="1282" r="1742" b="13333"/>
          <a:stretch>
            <a:fillRect/>
          </a:stretch>
        </p:blipFill>
        <p:spPr>
          <a:xfrm>
            <a:off x="2908300" y="571500"/>
            <a:ext cx="6375400" cy="4967288"/>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058D051-F28D-009D-CAF0-1B4C3FA68954}"/>
              </a:ext>
            </a:extLst>
          </p:cNvPr>
          <p:cNvSpPr>
            <a:spLocks noGrp="1"/>
          </p:cNvSpPr>
          <p:nvPr>
            <p:ph type="title"/>
          </p:nvPr>
        </p:nvSpPr>
        <p:spPr>
          <a:xfrm>
            <a:off x="1981200" y="5643564"/>
            <a:ext cx="8229600" cy="928687"/>
          </a:xfrm>
        </p:spPr>
        <p:txBody>
          <a:bodyPr/>
          <a:lstStyle/>
          <a:p>
            <a:pPr>
              <a:defRPr/>
            </a:pPr>
            <a:r>
              <a:rPr lang="en-US" b="1">
                <a:solidFill>
                  <a:schemeClr val="tx2">
                    <a:lumMod val="50000"/>
                  </a:schemeClr>
                </a:solidFill>
                <a:latin typeface="Constantia" pitchFamily="18" charset="0"/>
              </a:rPr>
              <a:t>Kaposi's sarcoma of the penis</a:t>
            </a:r>
            <a:endParaRPr lang="en-US" b="1" dirty="0">
              <a:solidFill>
                <a:schemeClr val="tx2">
                  <a:lumMod val="50000"/>
                </a:schemeClr>
              </a:solidFill>
              <a:latin typeface="Constantia" pitchFamily="18" charset="0"/>
            </a:endParaRPr>
          </a:p>
        </p:txBody>
      </p:sp>
      <p:pic>
        <p:nvPicPr>
          <p:cNvPr id="221186" name="Picture 2">
            <a:extLst>
              <a:ext uri="{FF2B5EF4-FFF2-40B4-BE49-F238E27FC236}">
                <a16:creationId xmlns:a16="http://schemas.microsoft.com/office/drawing/2014/main" xmlns="" id="{B4F467F8-4BAD-4FFB-B5FA-7F88E7D9B946}"/>
              </a:ext>
            </a:extLst>
          </p:cNvPr>
          <p:cNvPicPr>
            <a:picLocks noGrp="1" noChangeAspect="1" noChangeArrowheads="1"/>
          </p:cNvPicPr>
          <p:nvPr>
            <p:ph idx="1"/>
          </p:nvPr>
        </p:nvPicPr>
        <p:blipFill>
          <a:blip r:embed="rId2"/>
          <a:srcRect l="3097" t="2767" r="2375" b="7741"/>
          <a:stretch>
            <a:fillRect/>
          </a:stretch>
        </p:blipFill>
        <p:spPr>
          <a:xfrm>
            <a:off x="2667000" y="357189"/>
            <a:ext cx="6858000" cy="4967287"/>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a:extLst>
              <a:ext uri="{FF2B5EF4-FFF2-40B4-BE49-F238E27FC236}">
                <a16:creationId xmlns:a16="http://schemas.microsoft.com/office/drawing/2014/main" xmlns="" id="{BA8725F8-CFF3-9F64-613E-C466CA49A8D1}"/>
              </a:ext>
            </a:extLst>
          </p:cNvPr>
          <p:cNvSpPr>
            <a:spLocks noGrp="1" noChangeArrowheads="1"/>
          </p:cNvSpPr>
          <p:nvPr>
            <p:ph type="body" idx="1"/>
          </p:nvPr>
        </p:nvSpPr>
        <p:spPr>
          <a:xfrm>
            <a:off x="1981200" y="476251"/>
            <a:ext cx="8229600" cy="6048375"/>
          </a:xfrm>
        </p:spPr>
        <p:txBody>
          <a:bodyPr/>
          <a:lstStyle/>
          <a:p>
            <a:pPr algn="ctr" eaLnBrk="1" hangingPunct="1">
              <a:lnSpc>
                <a:spcPct val="90000"/>
              </a:lnSpc>
              <a:buFont typeface="Wingdings" panose="05000000000000000000" pitchFamily="2" charset="2"/>
              <a:buNone/>
              <a:defRPr/>
            </a:pPr>
            <a:r>
              <a:rPr lang="en-US" altLang="sr-Latn-RS" sz="4000" b="1">
                <a:solidFill>
                  <a:srgbClr val="FF0000"/>
                </a:solidFill>
                <a:latin typeface="Constantia" panose="02030602050306030303" pitchFamily="18" charset="0"/>
              </a:rPr>
              <a:t>Pathology of the scrotum</a:t>
            </a:r>
          </a:p>
          <a:p>
            <a:pPr eaLnBrk="1" hangingPunct="1">
              <a:lnSpc>
                <a:spcPct val="90000"/>
              </a:lnSpc>
              <a:defRPr/>
            </a:pPr>
            <a:r>
              <a:rPr lang="en-US" altLang="sr-Latn-RS" sz="2400">
                <a:latin typeface="Constantia" panose="02030602050306030303" pitchFamily="18" charset="0"/>
              </a:rPr>
              <a:t>The most significant diseases of the scrotum are related to tumors. They can be:</a:t>
            </a:r>
          </a:p>
          <a:p>
            <a:pPr eaLnBrk="1" hangingPunct="1">
              <a:lnSpc>
                <a:spcPct val="90000"/>
              </a:lnSpc>
              <a:defRPr/>
            </a:pPr>
            <a:r>
              <a:rPr lang="en-US" altLang="sr-Latn-RS" sz="2400">
                <a:solidFill>
                  <a:srgbClr val="FF0000"/>
                </a:solidFill>
                <a:latin typeface="Constantia" panose="02030602050306030303" pitchFamily="18" charset="0"/>
              </a:rPr>
              <a:t>benign and</a:t>
            </a:r>
          </a:p>
          <a:p>
            <a:pPr eaLnBrk="1" hangingPunct="1">
              <a:lnSpc>
                <a:spcPct val="90000"/>
              </a:lnSpc>
              <a:defRPr/>
            </a:pPr>
            <a:r>
              <a:rPr lang="en-US" altLang="sr-Latn-RS" sz="2400">
                <a:solidFill>
                  <a:srgbClr val="FF0000"/>
                </a:solidFill>
                <a:latin typeface="Constantia" panose="02030602050306030303" pitchFamily="18" charset="0"/>
              </a:rPr>
              <a:t>malignant.</a:t>
            </a:r>
          </a:p>
          <a:p>
            <a:pPr eaLnBrk="1" hangingPunct="1">
              <a:lnSpc>
                <a:spcPct val="90000"/>
              </a:lnSpc>
              <a:defRPr/>
            </a:pPr>
            <a:endParaRPr lang="en-US" altLang="sr-Latn-RS" sz="2400">
              <a:latin typeface="Constantia" panose="02030602050306030303" pitchFamily="18" charset="0"/>
            </a:endParaRPr>
          </a:p>
          <a:p>
            <a:pPr eaLnBrk="1" hangingPunct="1">
              <a:lnSpc>
                <a:spcPct val="90000"/>
              </a:lnSpc>
              <a:defRPr/>
            </a:pPr>
            <a:r>
              <a:rPr lang="en-US" altLang="sr-Latn-RS" sz="2400">
                <a:latin typeface="Constantia" panose="02030602050306030303" pitchFamily="18" charset="0"/>
              </a:rPr>
              <a:t>Benign tumors of the scrotum are rare and among them the most important place belongs to </a:t>
            </a:r>
            <a:r>
              <a:rPr lang="en-US" altLang="sr-Latn-RS" sz="2400">
                <a:solidFill>
                  <a:srgbClr val="FF0000"/>
                </a:solidFill>
                <a:latin typeface="Constantia" panose="02030602050306030303" pitchFamily="18" charset="0"/>
              </a:rPr>
              <a:t>leiomyoma, hemangioma, lymphangioma and fibroma.</a:t>
            </a:r>
          </a:p>
          <a:p>
            <a:pPr eaLnBrk="1" hangingPunct="1">
              <a:lnSpc>
                <a:spcPct val="90000"/>
              </a:lnSpc>
              <a:defRPr/>
            </a:pPr>
            <a:endParaRPr lang="en-US" altLang="sr-Latn-RS" sz="2400">
              <a:latin typeface="Constantia" panose="02030602050306030303" pitchFamily="18" charset="0"/>
            </a:endParaRPr>
          </a:p>
          <a:p>
            <a:pPr eaLnBrk="1" hangingPunct="1">
              <a:lnSpc>
                <a:spcPct val="90000"/>
              </a:lnSpc>
              <a:defRPr/>
            </a:pPr>
            <a:r>
              <a:rPr lang="en-US" altLang="sr-Latn-RS" sz="2400">
                <a:latin typeface="Constantia" panose="02030602050306030303" pitchFamily="18" charset="0"/>
              </a:rPr>
              <a:t>Malignant tumors are almost always primary, and invasive </a:t>
            </a:r>
            <a:r>
              <a:rPr lang="en-US" altLang="sr-Latn-RS" sz="2400">
                <a:solidFill>
                  <a:srgbClr val="FF0000"/>
                </a:solidFill>
                <a:latin typeface="Constantia" panose="02030602050306030303" pitchFamily="18" charset="0"/>
              </a:rPr>
              <a:t>squamous cell carcinoma </a:t>
            </a:r>
            <a:r>
              <a:rPr lang="en-US" altLang="sr-Latn-RS" sz="2400">
                <a:latin typeface="Constantia" panose="02030602050306030303" pitchFamily="18" charset="0"/>
              </a:rPr>
              <a:t>is the most significant among them.</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http://www.webpathology.com/slides/slides/ExtGenitalia_Pagets2.jpg">
            <a:extLst>
              <a:ext uri="{FF2B5EF4-FFF2-40B4-BE49-F238E27FC236}">
                <a16:creationId xmlns:a16="http://schemas.microsoft.com/office/drawing/2014/main" xmlns="" id="{4043D453-52A1-156B-94B6-B084A4038E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967" r="1785"/>
          <a:stretch>
            <a:fillRect/>
          </a:stretch>
        </p:blipFill>
        <p:spPr bwMode="auto">
          <a:xfrm>
            <a:off x="3524251" y="1285876"/>
            <a:ext cx="5649913" cy="414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19" name="Rectangle 2">
            <a:extLst>
              <a:ext uri="{FF2B5EF4-FFF2-40B4-BE49-F238E27FC236}">
                <a16:creationId xmlns:a16="http://schemas.microsoft.com/office/drawing/2014/main" xmlns="" id="{353B5D40-EF4A-FF0D-0FEF-FE79F114A1AF}"/>
              </a:ext>
            </a:extLst>
          </p:cNvPr>
          <p:cNvSpPr>
            <a:spLocks noChangeArrowheads="1"/>
          </p:cNvSpPr>
          <p:nvPr/>
        </p:nvSpPr>
        <p:spPr bwMode="auto">
          <a:xfrm>
            <a:off x="3738564" y="785814"/>
            <a:ext cx="29416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Paget's Disease of Scrotum</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30FC0B20-B2AD-9CFA-BC22-41F09A0A93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0884" y="195938"/>
            <a:ext cx="4131320" cy="6109169"/>
          </a:xfrm>
          <a:prstGeom prst="rect">
            <a:avLst/>
          </a:prstGeom>
        </p:spPr>
      </p:pic>
      <p:sp>
        <p:nvSpPr>
          <p:cNvPr id="5" name="TextBox 4">
            <a:extLst>
              <a:ext uri="{FF2B5EF4-FFF2-40B4-BE49-F238E27FC236}">
                <a16:creationId xmlns:a16="http://schemas.microsoft.com/office/drawing/2014/main" xmlns="" id="{A44AF928-B6DC-177E-9216-34EC4C12E098}"/>
              </a:ext>
            </a:extLst>
          </p:cNvPr>
          <p:cNvSpPr txBox="1"/>
          <p:nvPr/>
        </p:nvSpPr>
        <p:spPr>
          <a:xfrm>
            <a:off x="4103646" y="3329395"/>
            <a:ext cx="3685796" cy="369332"/>
          </a:xfrm>
          <a:prstGeom prst="rect">
            <a:avLst/>
          </a:prstGeom>
          <a:noFill/>
        </p:spPr>
        <p:txBody>
          <a:bodyPr wrap="square">
            <a:spAutoFit/>
          </a:bodyPr>
          <a:lstStyle/>
          <a:p>
            <a:r>
              <a:rPr lang="en-US" b="1">
                <a:solidFill>
                  <a:srgbClr val="FF0000"/>
                </a:solidFill>
              </a:rPr>
              <a:t>Thank you for your attention</a:t>
            </a:r>
            <a:endParaRPr lang="sr-Latn-RS" b="1">
              <a:solidFill>
                <a:srgbClr val="FF0000"/>
              </a:solidFill>
            </a:endParaRPr>
          </a:p>
        </p:txBody>
      </p:sp>
    </p:spTree>
    <p:extLst>
      <p:ext uri="{BB962C8B-B14F-4D97-AF65-F5344CB8AC3E}">
        <p14:creationId xmlns:p14="http://schemas.microsoft.com/office/powerpoint/2010/main" val="3148063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361D3A-6DE6-29D8-B5BB-8EE45FB8AD6F}"/>
              </a:ext>
            </a:extLst>
          </p:cNvPr>
          <p:cNvSpPr>
            <a:spLocks noGrp="1"/>
          </p:cNvSpPr>
          <p:nvPr>
            <p:ph type="title"/>
          </p:nvPr>
        </p:nvSpPr>
        <p:spPr/>
        <p:txBody>
          <a:bodyPr/>
          <a:lstStyle/>
          <a:p>
            <a:pPr>
              <a:defRPr/>
            </a:pPr>
            <a:r>
              <a:rPr lang="en-US" b="1">
                <a:solidFill>
                  <a:srgbClr val="FF0000"/>
                </a:solidFill>
                <a:latin typeface="Constantia" pitchFamily="18" charset="0"/>
              </a:rPr>
              <a:t>Epispadias (epispadia)</a:t>
            </a:r>
            <a:r>
              <a:rPr lang="en-US">
                <a:solidFill>
                  <a:srgbClr val="000099"/>
                </a:solidFill>
                <a:latin typeface="Constantia" pitchFamily="18" charset="0"/>
              </a:rPr>
              <a:t> </a:t>
            </a:r>
            <a:endParaRPr lang="sr-Latn-CS"/>
          </a:p>
        </p:txBody>
      </p:sp>
      <p:sp>
        <p:nvSpPr>
          <p:cNvPr id="13315" name="Content Placeholder 2">
            <a:extLst>
              <a:ext uri="{FF2B5EF4-FFF2-40B4-BE49-F238E27FC236}">
                <a16:creationId xmlns:a16="http://schemas.microsoft.com/office/drawing/2014/main" xmlns="" id="{21FFCE96-B0B6-6630-1A96-2D73730A58C6}"/>
              </a:ext>
            </a:extLst>
          </p:cNvPr>
          <p:cNvSpPr>
            <a:spLocks noGrp="1" noChangeArrowheads="1"/>
          </p:cNvSpPr>
          <p:nvPr>
            <p:ph idx="1"/>
          </p:nvPr>
        </p:nvSpPr>
        <p:spPr/>
        <p:txBody>
          <a:bodyPr/>
          <a:lstStyle/>
          <a:p>
            <a:r>
              <a:rPr lang="en-US" altLang="sr-Latn-RS">
                <a:solidFill>
                  <a:srgbClr val="000099"/>
                </a:solidFill>
                <a:effectLst/>
                <a:latin typeface="Arial" panose="020B0604020202020204" pitchFamily="34" charset="0"/>
              </a:rPr>
              <a:t>the external opening of the urethra is located on the upper surface of the penis. It is rarer than the previous anomaly and can be the cause of male infertility.</a:t>
            </a:r>
            <a:endParaRPr lang="sr-Latn-CS" altLang="sr-Latn-RS">
              <a:effectLst/>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t0.gstatic.com/images?q=tbn:ANd9GcTrgF4DbX6uMecguhk9UyOvCwASPM0uIOqjRLPK7nJQmGdS80Ok2HTNIkpHIw">
            <a:extLst>
              <a:ext uri="{FF2B5EF4-FFF2-40B4-BE49-F238E27FC236}">
                <a16:creationId xmlns:a16="http://schemas.microsoft.com/office/drawing/2014/main" xmlns="" id="{33047BCD-EF81-20A7-93FF-A6F08AB772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1675" y="533400"/>
            <a:ext cx="2832100"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Box 2">
            <a:extLst>
              <a:ext uri="{FF2B5EF4-FFF2-40B4-BE49-F238E27FC236}">
                <a16:creationId xmlns:a16="http://schemas.microsoft.com/office/drawing/2014/main" xmlns="" id="{31BB9BD4-E5E7-C0FF-9F97-AA4F3EE24CBF}"/>
              </a:ext>
            </a:extLst>
          </p:cNvPr>
          <p:cNvSpPr txBox="1">
            <a:spLocks noChangeArrowheads="1"/>
          </p:cNvSpPr>
          <p:nvPr/>
        </p:nvSpPr>
        <p:spPr bwMode="auto">
          <a:xfrm>
            <a:off x="5381625" y="4857750"/>
            <a:ext cx="11509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Epispadia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descr="http://www.auanet.org/content/residency/resident-education/pathology/images/pen1/1.jpg">
            <a:extLst>
              <a:ext uri="{FF2B5EF4-FFF2-40B4-BE49-F238E27FC236}">
                <a16:creationId xmlns:a16="http://schemas.microsoft.com/office/drawing/2014/main" xmlns="" id="{F2E37C56-D5FA-A392-2C16-F97795DEEFC1}"/>
              </a:ext>
            </a:extLst>
          </p:cNvPr>
          <p:cNvSpPr>
            <a:spLocks noChangeAspect="1" noChangeArrowheads="1"/>
          </p:cNvSpPr>
          <p:nvPr/>
        </p:nvSpPr>
        <p:spPr bwMode="auto">
          <a:xfrm>
            <a:off x="1687513"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endParaRPr lang="sr-Latn-CS" altLang="sr-Latn-RS" sz="1800">
              <a:solidFill>
                <a:srgbClr val="000000"/>
              </a:solidFill>
            </a:endParaRPr>
          </a:p>
        </p:txBody>
      </p:sp>
      <p:pic>
        <p:nvPicPr>
          <p:cNvPr id="15363" name="Picture 4" descr="http://www.auanet.org/content/residency/resident-education/pathology/images/pen1/1.jpg">
            <a:extLst>
              <a:ext uri="{FF2B5EF4-FFF2-40B4-BE49-F238E27FC236}">
                <a16:creationId xmlns:a16="http://schemas.microsoft.com/office/drawing/2014/main" xmlns="" id="{8AF8E770-C328-6E23-068A-D015963AD1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0" y="500064"/>
            <a:ext cx="6096000"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Rectangle 3">
            <a:extLst>
              <a:ext uri="{FF2B5EF4-FFF2-40B4-BE49-F238E27FC236}">
                <a16:creationId xmlns:a16="http://schemas.microsoft.com/office/drawing/2014/main" xmlns="" id="{9C8E2CF4-4FCE-6789-678F-C3263C79F482}"/>
              </a:ext>
            </a:extLst>
          </p:cNvPr>
          <p:cNvSpPr>
            <a:spLocks noChangeArrowheads="1"/>
          </p:cNvSpPr>
          <p:nvPr/>
        </p:nvSpPr>
        <p:spPr bwMode="auto">
          <a:xfrm>
            <a:off x="5453064" y="5072064"/>
            <a:ext cx="11509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Epispadia</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09FCF18-7911-B680-7B87-1B70465ED508}"/>
              </a:ext>
            </a:extLst>
          </p:cNvPr>
          <p:cNvSpPr>
            <a:spLocks noGrp="1"/>
          </p:cNvSpPr>
          <p:nvPr>
            <p:ph type="title"/>
          </p:nvPr>
        </p:nvSpPr>
        <p:spPr/>
        <p:txBody>
          <a:bodyPr/>
          <a:lstStyle/>
          <a:p>
            <a:pPr>
              <a:defRPr/>
            </a:pPr>
            <a:r>
              <a:rPr lang="en-US" b="1">
                <a:solidFill>
                  <a:srgbClr val="FF0000"/>
                </a:solidFill>
                <a:latin typeface="Constantia" pitchFamily="18" charset="0"/>
              </a:rPr>
              <a:t>Phimosis</a:t>
            </a:r>
            <a:endParaRPr lang="sr-Latn-CS"/>
          </a:p>
        </p:txBody>
      </p:sp>
      <p:sp>
        <p:nvSpPr>
          <p:cNvPr id="16387" name="Content Placeholder 2">
            <a:extLst>
              <a:ext uri="{FF2B5EF4-FFF2-40B4-BE49-F238E27FC236}">
                <a16:creationId xmlns:a16="http://schemas.microsoft.com/office/drawing/2014/main" xmlns="" id="{E1F4C9D3-288B-FC10-49A6-2A2A926C2ED1}"/>
              </a:ext>
            </a:extLst>
          </p:cNvPr>
          <p:cNvSpPr>
            <a:spLocks noGrp="1" noChangeArrowheads="1"/>
          </p:cNvSpPr>
          <p:nvPr>
            <p:ph idx="1"/>
          </p:nvPr>
        </p:nvSpPr>
        <p:spPr>
          <a:xfrm>
            <a:off x="1981200" y="1417638"/>
            <a:ext cx="8229600" cy="5162550"/>
          </a:xfrm>
        </p:spPr>
        <p:txBody>
          <a:bodyPr/>
          <a:lstStyle/>
          <a:p>
            <a:r>
              <a:rPr lang="en-US" altLang="sr-Latn-RS" sz="2400">
                <a:solidFill>
                  <a:srgbClr val="202124"/>
                </a:solidFill>
                <a:effectLst/>
                <a:latin typeface="Arial" panose="020B0604020202020204" pitchFamily="34" charset="0"/>
              </a:rPr>
              <a:t>Phimosis is defined as </a:t>
            </a:r>
            <a:r>
              <a:rPr lang="en-US" altLang="sr-Latn-RS" sz="2400" b="1">
                <a:solidFill>
                  <a:srgbClr val="202124"/>
                </a:solidFill>
                <a:effectLst/>
                <a:latin typeface="Arial" panose="020B0604020202020204" pitchFamily="34" charset="0"/>
              </a:rPr>
              <a:t>the inability to retract the skin (foreskin or prepuce) covering the head (glans) of the penis</a:t>
            </a:r>
            <a:r>
              <a:rPr lang="en-US" altLang="sr-Latn-RS" sz="2400">
                <a:solidFill>
                  <a:srgbClr val="202124"/>
                </a:solidFill>
                <a:effectLst/>
                <a:latin typeface="Arial" panose="020B0604020202020204" pitchFamily="34" charset="0"/>
              </a:rPr>
              <a:t>. Phimosis may appear as a tight ring or “rubber band” of foreskin around the tip of the penis, preventing full retraction. Phimosis is divided into two forms: </a:t>
            </a:r>
            <a:r>
              <a:rPr lang="en-US" altLang="sr-Latn-RS" sz="2400">
                <a:solidFill>
                  <a:srgbClr val="FF0000"/>
                </a:solidFill>
                <a:effectLst/>
                <a:latin typeface="Arial" panose="020B0604020202020204" pitchFamily="34" charset="0"/>
              </a:rPr>
              <a:t>physiologic and</a:t>
            </a:r>
            <a:r>
              <a:rPr lang="sr-Latn-RS" altLang="sr-Latn-RS" sz="2400">
                <a:solidFill>
                  <a:srgbClr val="FF0000"/>
                </a:solidFill>
                <a:effectLst/>
                <a:latin typeface="Arial" panose="020B0604020202020204" pitchFamily="34" charset="0"/>
              </a:rPr>
              <a:t> pathologic</a:t>
            </a:r>
            <a:r>
              <a:rPr lang="en-US" altLang="sr-Latn-RS">
                <a:solidFill>
                  <a:srgbClr val="000099"/>
                </a:solidFill>
                <a:effectLst/>
                <a:latin typeface="Arial" panose="020B0604020202020204" pitchFamily="34" charset="0"/>
              </a:rPr>
              <a:t>.</a:t>
            </a:r>
            <a:r>
              <a:rPr lang="en-US" altLang="sr-Latn-RS">
                <a:solidFill>
                  <a:srgbClr val="000000"/>
                </a:solidFill>
                <a:effectLst/>
                <a:latin typeface="HelveticaNeueRegular"/>
              </a:rPr>
              <a:t> </a:t>
            </a:r>
            <a:r>
              <a:rPr lang="en-US" altLang="sr-Latn-RS" sz="2400">
                <a:solidFill>
                  <a:srgbClr val="000000"/>
                </a:solidFill>
                <a:effectLst/>
                <a:latin typeface="Arial" panose="020B0604020202020204" pitchFamily="34" charset="0"/>
              </a:rPr>
              <a:t>Current incidence of phimosis is about 1% in 7</a:t>
            </a:r>
            <a:r>
              <a:rPr lang="en-US" altLang="sr-Latn-RS" sz="2400" baseline="30000">
                <a:solidFill>
                  <a:srgbClr val="000000"/>
                </a:solidFill>
                <a:effectLst/>
                <a:latin typeface="Arial" panose="020B0604020202020204" pitchFamily="34" charset="0"/>
              </a:rPr>
              <a:t>th</a:t>
            </a:r>
            <a:r>
              <a:rPr lang="en-US" altLang="sr-Latn-RS" sz="2400">
                <a:solidFill>
                  <a:srgbClr val="000000"/>
                </a:solidFill>
                <a:effectLst/>
                <a:latin typeface="Arial" panose="020B0604020202020204" pitchFamily="34" charset="0"/>
              </a:rPr>
              <a:t> grade boys.</a:t>
            </a:r>
            <a:r>
              <a:rPr lang="en-US" altLang="sr-Latn-RS" sz="2400">
                <a:solidFill>
                  <a:srgbClr val="000099"/>
                </a:solidFill>
                <a:effectLst/>
                <a:latin typeface="Arial" panose="020B0604020202020204" pitchFamily="34" charset="0"/>
              </a:rPr>
              <a:t> </a:t>
            </a:r>
            <a:endParaRPr lang="sr-Latn-RS" altLang="sr-Latn-RS" sz="2400">
              <a:solidFill>
                <a:srgbClr val="000099"/>
              </a:solidFill>
              <a:effectLst/>
              <a:latin typeface="Arial" panose="020B0604020202020204" pitchFamily="34" charset="0"/>
            </a:endParaRPr>
          </a:p>
          <a:p>
            <a:r>
              <a:rPr lang="en-US" altLang="sr-Latn-RS" sz="2400">
                <a:solidFill>
                  <a:srgbClr val="FF0000"/>
                </a:solidFill>
                <a:effectLst/>
                <a:latin typeface="Arial" panose="020B0604020202020204" pitchFamily="34" charset="0"/>
              </a:rPr>
              <a:t>Physiologic phimosis: </a:t>
            </a:r>
            <a:r>
              <a:rPr lang="en-US" altLang="sr-Latn-RS" sz="2400">
                <a:solidFill>
                  <a:srgbClr val="000000"/>
                </a:solidFill>
                <a:effectLst/>
                <a:latin typeface="Arial" panose="020B0604020202020204" pitchFamily="34" charset="0"/>
              </a:rPr>
              <a:t>Children are born with tight foreskin at birth and separation occurs naturally over time. Phimosis is normal for the uncircumcised infant/child and usually resolves around 5-7 years of age, however the child may be older.</a:t>
            </a:r>
            <a:endParaRPr lang="sr-Latn-CS" altLang="sr-Latn-RS" sz="2400">
              <a:effectLst/>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CB83EC-49C3-9ED0-E3F1-FE9D4DB0D760}"/>
              </a:ext>
            </a:extLst>
          </p:cNvPr>
          <p:cNvSpPr>
            <a:spLocks noGrp="1"/>
          </p:cNvSpPr>
          <p:nvPr>
            <p:ph type="title"/>
          </p:nvPr>
        </p:nvSpPr>
        <p:spPr>
          <a:xfrm>
            <a:off x="1981200" y="85725"/>
            <a:ext cx="8229600" cy="679450"/>
          </a:xfrm>
        </p:spPr>
        <p:txBody>
          <a:bodyPr/>
          <a:lstStyle/>
          <a:p>
            <a:pPr>
              <a:defRPr/>
            </a:pPr>
            <a:r>
              <a:rPr lang="sr-Latn-RS" sz="3200" b="1">
                <a:solidFill>
                  <a:srgbClr val="FF0000"/>
                </a:solidFill>
                <a:latin typeface="+mn-lt"/>
                <a:ea typeface="+mn-ea"/>
                <a:cs typeface="+mn-cs"/>
              </a:rPr>
              <a:t>Pathologic phimosis</a:t>
            </a:r>
          </a:p>
        </p:txBody>
      </p:sp>
      <p:sp>
        <p:nvSpPr>
          <p:cNvPr id="17411" name="Content Placeholder 2">
            <a:extLst>
              <a:ext uri="{FF2B5EF4-FFF2-40B4-BE49-F238E27FC236}">
                <a16:creationId xmlns:a16="http://schemas.microsoft.com/office/drawing/2014/main" xmlns="" id="{65667285-6982-E630-DEAF-512AC619B3B1}"/>
              </a:ext>
            </a:extLst>
          </p:cNvPr>
          <p:cNvSpPr>
            <a:spLocks noGrp="1" noChangeArrowheads="1"/>
          </p:cNvSpPr>
          <p:nvPr>
            <p:ph idx="1"/>
          </p:nvPr>
        </p:nvSpPr>
        <p:spPr>
          <a:xfrm>
            <a:off x="1981200" y="981076"/>
            <a:ext cx="8229600" cy="5599113"/>
          </a:xfrm>
        </p:spPr>
        <p:txBody>
          <a:bodyPr/>
          <a:lstStyle/>
          <a:p>
            <a:r>
              <a:rPr lang="en-US" altLang="sr-Latn-RS" sz="2800">
                <a:effectLst/>
                <a:latin typeface="Arial" panose="020B0604020202020204" pitchFamily="34" charset="0"/>
              </a:rPr>
              <a:t>Phimosis that occurs due to scarring, infection or inflammation. Forceful foreskin retraction can lead to bleeding, scarring, and psychological trauma for the child and parent. If there is ballooning of the foreskin during urination, difficulty with urination, or infection, then treatment may be warranted.</a:t>
            </a:r>
            <a:endParaRPr lang="sr-Latn-RS" altLang="sr-Latn-RS" sz="2800">
              <a:effectLst/>
              <a:latin typeface="Arial" panose="020B0604020202020204" pitchFamily="34" charset="0"/>
            </a:endParaRPr>
          </a:p>
          <a:p>
            <a:r>
              <a:rPr lang="en-US" altLang="sr-Latn-RS" sz="2800">
                <a:solidFill>
                  <a:srgbClr val="000000"/>
                </a:solidFill>
                <a:effectLst/>
                <a:latin typeface="HelveticaNeueRegular"/>
              </a:rPr>
              <a:t>Treatments for phimosis vary depending on the child and severity of phimosis. Treatments may include: gentle daily manual retraction, topical corticosteroid ointment application or </a:t>
            </a:r>
            <a:r>
              <a:rPr lang="en-US" altLang="sr-Latn-RS" sz="2800">
                <a:solidFill>
                  <a:srgbClr val="FF0000"/>
                </a:solidFill>
                <a:effectLst/>
                <a:latin typeface="HelveticaNeueRegular"/>
              </a:rPr>
              <a:t>circumcision</a:t>
            </a:r>
            <a:r>
              <a:rPr lang="en-US" altLang="sr-Latn-RS">
                <a:solidFill>
                  <a:srgbClr val="000000"/>
                </a:solidFill>
                <a:effectLst/>
                <a:latin typeface="HelveticaNeueRegular"/>
              </a:rPr>
              <a:t>.</a:t>
            </a:r>
            <a:endParaRPr lang="sr-Latn-RS" altLang="sr-Latn-RS">
              <a:effectLst/>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www.namhoc.vn/hinhanh_flash/tin_tuc/images%20(2).jpg">
            <a:extLst>
              <a:ext uri="{FF2B5EF4-FFF2-40B4-BE49-F238E27FC236}">
                <a16:creationId xmlns:a16="http://schemas.microsoft.com/office/drawing/2014/main" xmlns="" id="{369E770C-C6F6-0D21-A2A7-A9E26D17D7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7925" y="1484313"/>
            <a:ext cx="4749800" cy="323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Box 2">
            <a:extLst>
              <a:ext uri="{FF2B5EF4-FFF2-40B4-BE49-F238E27FC236}">
                <a16:creationId xmlns:a16="http://schemas.microsoft.com/office/drawing/2014/main" xmlns="" id="{9CC1465D-4064-015B-ECEB-667601A96AED}"/>
              </a:ext>
            </a:extLst>
          </p:cNvPr>
          <p:cNvSpPr txBox="1">
            <a:spLocks noChangeArrowheads="1"/>
          </p:cNvSpPr>
          <p:nvPr/>
        </p:nvSpPr>
        <p:spPr bwMode="auto">
          <a:xfrm>
            <a:off x="4595813" y="4714875"/>
            <a:ext cx="1130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Phymosis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urologybangalore.com/images/Phymosis_img_1.jpg">
            <a:extLst>
              <a:ext uri="{FF2B5EF4-FFF2-40B4-BE49-F238E27FC236}">
                <a16:creationId xmlns:a16="http://schemas.microsoft.com/office/drawing/2014/main" xmlns="" id="{D51DA16B-2F55-8376-2B77-774AA9A42F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523"/>
          <a:stretch>
            <a:fillRect/>
          </a:stretch>
        </p:blipFill>
        <p:spPr bwMode="auto">
          <a:xfrm>
            <a:off x="1952625" y="1071564"/>
            <a:ext cx="8001000" cy="28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Rectangle 2">
            <a:extLst>
              <a:ext uri="{FF2B5EF4-FFF2-40B4-BE49-F238E27FC236}">
                <a16:creationId xmlns:a16="http://schemas.microsoft.com/office/drawing/2014/main" xmlns="" id="{AC3693FD-C1FD-974F-5544-54B2AB420A3B}"/>
              </a:ext>
            </a:extLst>
          </p:cNvPr>
          <p:cNvSpPr>
            <a:spLocks noChangeArrowheads="1"/>
          </p:cNvSpPr>
          <p:nvPr/>
        </p:nvSpPr>
        <p:spPr bwMode="auto">
          <a:xfrm>
            <a:off x="5167313" y="4214814"/>
            <a:ext cx="1130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Phymosis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E0E753A-8568-E7A7-61E1-AF5B935D5BF4}"/>
              </a:ext>
            </a:extLst>
          </p:cNvPr>
          <p:cNvSpPr>
            <a:spLocks noGrp="1"/>
          </p:cNvSpPr>
          <p:nvPr>
            <p:ph type="title"/>
          </p:nvPr>
        </p:nvSpPr>
        <p:spPr/>
        <p:txBody>
          <a:bodyPr/>
          <a:lstStyle/>
          <a:p>
            <a:pPr>
              <a:defRPr/>
            </a:pPr>
            <a:r>
              <a:rPr lang="en-US" b="1">
                <a:solidFill>
                  <a:srgbClr val="FF0000"/>
                </a:solidFill>
                <a:latin typeface="Constantia" pitchFamily="18" charset="0"/>
              </a:rPr>
              <a:t>Paraphimosis </a:t>
            </a:r>
            <a:endParaRPr lang="sr-Latn-CS"/>
          </a:p>
        </p:txBody>
      </p:sp>
      <p:sp>
        <p:nvSpPr>
          <p:cNvPr id="20483" name="Content Placeholder 2">
            <a:extLst>
              <a:ext uri="{FF2B5EF4-FFF2-40B4-BE49-F238E27FC236}">
                <a16:creationId xmlns:a16="http://schemas.microsoft.com/office/drawing/2014/main" xmlns="" id="{722FD2E2-05EF-47A5-AE05-A28646DE9066}"/>
              </a:ext>
            </a:extLst>
          </p:cNvPr>
          <p:cNvSpPr>
            <a:spLocks noGrp="1" noChangeArrowheads="1"/>
          </p:cNvSpPr>
          <p:nvPr>
            <p:ph idx="1"/>
          </p:nvPr>
        </p:nvSpPr>
        <p:spPr/>
        <p:txBody>
          <a:bodyPr/>
          <a:lstStyle/>
          <a:p>
            <a:r>
              <a:rPr lang="en-US" altLang="sr-Latn-RS">
                <a:solidFill>
                  <a:srgbClr val="000099"/>
                </a:solidFill>
                <a:effectLst/>
                <a:latin typeface="Arial" panose="020B0604020202020204" pitchFamily="34" charset="0"/>
              </a:rPr>
              <a:t>it implies the swelling of the glans penis and the foreskin caused by the violent withdrawal of the phimotic foreskin. It causes severe pain and possible narrowing of the urethral opening.</a:t>
            </a:r>
            <a:endParaRPr lang="sr-Latn-CS" altLang="sr-Latn-RS">
              <a:effectLst/>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skds.vcmedia.vn/Images/Uploaded/Share/2008/12/27/20081227215654207/2008/12/Hep%20bao%20quy%20dau%20anh%20huong%20den%20sinh%20san1.jpg">
            <a:extLst>
              <a:ext uri="{FF2B5EF4-FFF2-40B4-BE49-F238E27FC236}">
                <a16:creationId xmlns:a16="http://schemas.microsoft.com/office/drawing/2014/main" xmlns="" id="{50E9DFC3-D7F2-42E1-CE33-86967A3975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500" y="500064"/>
            <a:ext cx="3429000" cy="463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Rectangle 2">
            <a:extLst>
              <a:ext uri="{FF2B5EF4-FFF2-40B4-BE49-F238E27FC236}">
                <a16:creationId xmlns:a16="http://schemas.microsoft.com/office/drawing/2014/main" xmlns="" id="{C5BA349E-4769-B91F-AC5B-EB3226B5EC64}"/>
              </a:ext>
            </a:extLst>
          </p:cNvPr>
          <p:cNvSpPr>
            <a:spLocks noChangeArrowheads="1"/>
          </p:cNvSpPr>
          <p:nvPr/>
        </p:nvSpPr>
        <p:spPr bwMode="auto">
          <a:xfrm>
            <a:off x="5167314" y="5429250"/>
            <a:ext cx="15763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Paraphymosis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810126" y="4135438"/>
            <a:ext cx="3857625" cy="698500"/>
          </a:xfrm>
        </p:spPr>
        <p:txBody>
          <a:bodyPr/>
          <a:lstStyle/>
          <a:p>
            <a:pPr>
              <a:defRPr/>
            </a:pPr>
            <a:endParaRPr lang="en-US" b="1" dirty="0">
              <a:solidFill>
                <a:srgbClr val="002060"/>
              </a:solidFill>
            </a:endParaRPr>
          </a:p>
        </p:txBody>
      </p:sp>
      <p:pic>
        <p:nvPicPr>
          <p:cNvPr id="512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67188" y="333376"/>
            <a:ext cx="5143500" cy="372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ctrTitle"/>
          </p:nvPr>
        </p:nvSpPr>
        <p:spPr>
          <a:xfrm>
            <a:off x="4400550" y="1484313"/>
            <a:ext cx="4648200" cy="952500"/>
          </a:xfrm>
        </p:spPr>
        <p:txBody>
          <a:bodyPr/>
          <a:lstStyle/>
          <a:p>
            <a:pPr>
              <a:defRPr/>
            </a:pPr>
            <a:r>
              <a:rPr lang="en-US" sz="3600" b="1" dirty="0">
                <a:solidFill>
                  <a:srgbClr val="000099">
                    <a:lumMod val="75000"/>
                  </a:srgbClr>
                </a:solidFill>
                <a:latin typeface="Arial" panose="020B0604020202020204" pitchFamily="34" charset="0"/>
                <a:cs typeface="Arial" panose="020B0604020202020204" pitchFamily="34" charset="0"/>
              </a:rPr>
              <a:t>Pathology of the </a:t>
            </a:r>
            <a:r>
              <a:rPr lang="sr-Latn-RS" sz="3600" b="1" dirty="0">
                <a:solidFill>
                  <a:srgbClr val="000099">
                    <a:lumMod val="75000"/>
                  </a:srgbClr>
                </a:solidFill>
                <a:latin typeface="Arial" panose="020B0604020202020204" pitchFamily="34" charset="0"/>
                <a:cs typeface="Arial" panose="020B0604020202020204" pitchFamily="34" charset="0"/>
              </a:rPr>
              <a:t>penis and scrotum</a:t>
            </a:r>
            <a:endParaRPr lang="sr-Cyrl-CS" sz="4000" dirty="0">
              <a:solidFill>
                <a:srgbClr val="000099">
                  <a:lumMod val="75000"/>
                </a:srgbClr>
              </a:solidFill>
              <a:latin typeface="Arial" panose="020B0604020202020204" pitchFamily="34" charset="0"/>
              <a:cs typeface="Arial" panose="020B0604020202020204" pitchFamily="34" charset="0"/>
            </a:endParaRPr>
          </a:p>
        </p:txBody>
      </p:sp>
      <p:sp>
        <p:nvSpPr>
          <p:cNvPr id="5125" name="Subtitle 2"/>
          <p:cNvSpPr txBox="1">
            <a:spLocks/>
          </p:cNvSpPr>
          <p:nvPr/>
        </p:nvSpPr>
        <p:spPr bwMode="auto">
          <a:xfrm>
            <a:off x="5016500" y="2924175"/>
            <a:ext cx="3651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576" tIns="19289" rIns="38576" bIns="19289"/>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ctr">
              <a:lnSpc>
                <a:spcPct val="90000"/>
              </a:lnSpc>
              <a:spcBef>
                <a:spcPts val="1000"/>
              </a:spcBef>
            </a:pPr>
            <a:r>
              <a:rPr lang="en-US" sz="2400">
                <a:solidFill>
                  <a:srgbClr val="002060"/>
                </a:solidFill>
                <a:latin typeface="Times New Roman" panose="02020603050405020304" pitchFamily="18" charset="0"/>
                <a:cs typeface="Times New Roman" panose="02020603050405020304" pitchFamily="18" charset="0"/>
              </a:rPr>
              <a:t>Full Prof. Milica Mijović</a:t>
            </a:r>
          </a:p>
        </p:txBody>
      </p:sp>
      <p:pic>
        <p:nvPicPr>
          <p:cNvPr id="5126" name="Picture 2" descr="http://classconnection.s3.amazonaws.com/522/flashcards/1066522/jpg/penile_fibramatosis133013706065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03914" y="4173539"/>
            <a:ext cx="1876425"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0214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0.tqn.com/d/menshealth/1/0/f/1/gu-paraphymosis1.jpg">
            <a:extLst>
              <a:ext uri="{FF2B5EF4-FFF2-40B4-BE49-F238E27FC236}">
                <a16:creationId xmlns:a16="http://schemas.microsoft.com/office/drawing/2014/main" xmlns="" id="{D4D974A0-5D90-23A4-C448-78F05AA52B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332" t="3268" r="3250" b="3558"/>
          <a:stretch>
            <a:fillRect/>
          </a:stretch>
        </p:blipFill>
        <p:spPr bwMode="auto">
          <a:xfrm>
            <a:off x="2881314" y="1071564"/>
            <a:ext cx="5786437" cy="407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extBox 2">
            <a:extLst>
              <a:ext uri="{FF2B5EF4-FFF2-40B4-BE49-F238E27FC236}">
                <a16:creationId xmlns:a16="http://schemas.microsoft.com/office/drawing/2014/main" xmlns="" id="{F7FEE489-836A-B0C0-4AFD-6A57745E9504}"/>
              </a:ext>
            </a:extLst>
          </p:cNvPr>
          <p:cNvSpPr txBox="1">
            <a:spLocks noChangeArrowheads="1"/>
          </p:cNvSpPr>
          <p:nvPr/>
        </p:nvSpPr>
        <p:spPr bwMode="auto">
          <a:xfrm>
            <a:off x="4524375" y="5500689"/>
            <a:ext cx="15763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Paraphymosis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B64907D-726F-B501-4CC7-0603B4DD0A28}"/>
              </a:ext>
            </a:extLst>
          </p:cNvPr>
          <p:cNvSpPr>
            <a:spLocks noGrp="1"/>
          </p:cNvSpPr>
          <p:nvPr>
            <p:ph idx="1"/>
          </p:nvPr>
        </p:nvSpPr>
        <p:spPr/>
        <p:txBody>
          <a:bodyPr/>
          <a:lstStyle/>
          <a:p>
            <a:pPr>
              <a:defRPr/>
            </a:pPr>
            <a:endParaRPr lang="sr-Latn-CS"/>
          </a:p>
          <a:p>
            <a:pPr>
              <a:defRPr/>
            </a:pPr>
            <a:endParaRPr lang="sr-Latn-CS"/>
          </a:p>
          <a:p>
            <a:pPr>
              <a:defRPr/>
            </a:pPr>
            <a:r>
              <a:rPr lang="en-US"/>
              <a:t>A</a:t>
            </a:r>
            <a:r>
              <a:rPr lang="sr-Latn-CS"/>
              <a:t>phallia – lack of penis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ars.els-cdn.com/content/image/1-s2.0-S0090429511024745-gr1.jpg">
            <a:extLst>
              <a:ext uri="{FF2B5EF4-FFF2-40B4-BE49-F238E27FC236}">
                <a16:creationId xmlns:a16="http://schemas.microsoft.com/office/drawing/2014/main" xmlns="" id="{E0F05D57-E222-9BAB-4DBB-04AD2FB277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1726" y="1143000"/>
            <a:ext cx="4297363"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Box 2">
            <a:extLst>
              <a:ext uri="{FF2B5EF4-FFF2-40B4-BE49-F238E27FC236}">
                <a16:creationId xmlns:a16="http://schemas.microsoft.com/office/drawing/2014/main" xmlns="" id="{EE1DB268-1479-F5F1-4A97-B4B4C0A66E9C}"/>
              </a:ext>
            </a:extLst>
          </p:cNvPr>
          <p:cNvSpPr txBox="1">
            <a:spLocks noChangeArrowheads="1"/>
          </p:cNvSpPr>
          <p:nvPr/>
        </p:nvSpPr>
        <p:spPr bwMode="auto">
          <a:xfrm>
            <a:off x="4595814" y="4714875"/>
            <a:ext cx="9286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Aphalia</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2" descr="data:image/jpeg;base64,/9j/4AAQSkZJRgABAQAAAQABAAD/2wCEAAkGBhQSERUUExQVFRUVFxcXGBcYFxcUFxcXFxQXFxgaFxcXHCYeFxokGhQUHy8gIycpLCwsFx4xNTAqNSYrLCkBCQoKDgwOFw8PGikcHBwpKSkpKSkpKSkpKSkpKSwpKSkpKSwsLCkpLCwpKSkpKSwsKSkpLCwpNSwsLDUpNSksKf/AABEIAPIA0AMBIgACEQEDEQH/xAAbAAACAwEBAQAAAAAAAAAAAAADBAIFBgABB//EADwQAAEDAwEFBgQFAwIHAQAAAAEAAgMEESExBRJBUWEGInGBkfATobHRFDJSweEHYnJC8RUjM0OCosIW/8QAGQEAAwEBAQAAAAAAAAAAAAAAAQIDAAQF/8QAIxEBAQACAgMAAgIDAAAAAAAAAAECEQMhEjFBE1EEoSJxgf/aAAwDAQACEQMRAD8Ay1RLr6I9M/d3eVjc+P8Asq74u8PNXtHEHNLeP8LD8dUQAtVfC2zrJ9rjHh35Pp49F5U0lxvNyn3tP0LSvIKj2jk3ad542NvNBjnseR5Kv7V7RtBu8SUd9N9YJsd3gcyr2JvoqvZ8d3E8sK6haufKuzixFY1MxsQ4403FGo2uyQSNiYYxeRMTkUanVZEWRI7IVNjEZjEpw2010UUiYjYihoW3W0XFMFP4IRiFzmoWjISlgS72qyLEvJAmmQZYkHNurHZe3Xw913ej/TxH+KVcxDe1Vxy12jnxzKarbMe2Rm/Ed5vEcR0KA+/osjRbQfC7eYbcxwPiFqaPaLalhLRaQfmb9uYXVhybeby8Nw/0+e9t9l79QX31aCRxxcY9FTw7Oha0967iMNaN49C52gHz6LY9saNpDS4E2O7cXJF+g1GNFjoKktJja0fmw91xu3we76eia+0567PGmIOOas4pXNcJG5B1HLw+yoWyuA/MfVMU1a9px5g5QpJk2EMjJWpKekkiv8Mgg8DkfwkIa4HJBY79TdPMcUb/AI2WjJDvC/0WjZWBmnmdfLb/AOH8rHbbLi8hz72x0Wr2j2q+HGSGknQaDJWGFQ6R9zxNytlRw7p6hgsAFawxpSlYrOFq5sq9Ljx1BI40zE1DjamWKVXkGjYmmhAiTUbbpapBo2JqNl+CSm2jHHqRfkMlDh7TQjW4Qarj4aiI0ozbLXflFwURtVfRGwYb3M4XW5obCSmI0lOg5iE9qbDQoPagKtmhSzgrN0SUmjVcaTKEZGocFQ6J4ezUePoeiM8Jd4VZUMpvpcdpniWlM7Li1nG1rtIdm49fJfN53Nc5xc7OoA0ORcY5i/mt9sraAYSx+Y34cOXVU1R2DeJHEFm4b2IuTbgbWtfzV5n+3nZ4ePSmbGmY40YQjllMGIAcFvJzeJZ+NPRCtpdNuZp7Cg6PAz+6PkW4qXbh7oHVVVHHlW+2ozYXVdRhLlV+KdrSmarGFqTp2qwjGijXpYisCM1BbIEtU7VDbgaqai0M4aLlJVXaENB3fVUMtaXHJWm7O9nBKzfeL2OAVtFvJIoYp/iG5u6/vVWUQYLh0dr4bxvc/IrTv2KNAAOWFWGlLXbrhgn58CkvLMbrRscbluygP2VuZbhWNA8k2OoTNJBZpjOrdTzB0PmEtBgi/AkJqrhZZtbRNTLWroIjuhF+Go0+0WhePCKWKO6jGpZwS0zE69iWlanjKyRqVeE5OMpd4Vo58ixT2zds/D7j8x/Nv3HRJSJSVyeIcmMy6oI4CyY+X8IUJzdFk5/7Ix51d8MKYgv70Xkbx90RwxjgnKz3aVtg3rcqsoRon+1Dj3b9UnRDRCujiW1OE9Hok6ZPs0Ua7sVfQ0b3F7gcDe10sBcm/C2PVHi2VGyl+LJmSXeEbf0gEXerOhow+lma2++ZA0ebg4jzH0XbQ2S5r2Am7PhgMB1aM48j+y2k8s+2f2PSNkl3SNDj1X1LszQWjsOq+c9nGBs9jwP76L63sutbEx1mgktsOQvqU2fViE3ZspU05bpcFwNx4FU8lHeUA5vnwVjNW6ud4AfZVslduE27zzryHmuLPHyvTsxtkTkfaWTGBuj/ANf5VfSRb0nS69ieci93uNz5qy2dQW1yrXrp0ceOsT0TcYU91TawqQYkMAWqJamXMQnIyBsB7cJR7U5IEvI5Pptq6pakHtVpUqvlVInkUmCQmKfnCral9k8QyEjFhhScMcx7/hTa1tiFxafP54Rjza8YM/Uc0y1uBi3Dw80OIXUpXWBFz5808JWc7Txd1pHPRIUWgVptyO8R6Z+aqaI4C2S3AuKZOb1gkoCm3GzSTwClZ275dR3ZylcZmPLi0vk7gvbe3SAfr9Vt+0WxiwXAta/0vjyXzltdLeCVzd1g3msI8e8fHvBfUtmbeFTHuyEaAb2OHPyW0jZb2+Y7MY5tQ434/Ur6D/xC7BbJNlQ7R7MllQ/cLd05Gqutl0O40Xyfokz7q/HgnHSud+Y+AQX7FAcLcepV6xqFIzvjzUrXRJAabZwbwVhFFZSYxFDENG28DF78NegL15TaCglqA8I8htql5CjpgSlpUZxS0r0W0VkbqkJcJ6Zyrax6aFyJ1EioNq1dsDU6Kw2lWBoJ9FRNYXEuOpVI5cv00cbci/D3+ymRzPkf4QI5x19+ymQ29iM3HvKaPPsEjfzz8kOcXA15eCLGSPv0UZ+vvrZNC30rqumu1w5hZyixjkbLbQHprqsfUR7k8jf7r+qOR+G9rKnRa8n4Z649SgUpTstKZNwD9bb+F8qVehO2g2rsdopY4cNJ+G0Ej8pLN48OJOqozHLTXBvcHcItxOluYPBXm25nPuG94sIOf8W2F/L5JfZxJDWuvvF1+YAvwOptnKG+j442XpbbJgdugvFnHJHLxVxDGgQDFuSajHJTq0HYFz25CkAhuJ3kphwmAEBpRmLMkAvHnC9uhyBGAXmck53JiVKPCKkgL5ECRwUpSkp5UDaDmlwVR7T2gG/biVPaW07YGSeHLxVU2kLjd2SfeE069ufO29Qi8uebnyHJMRwJ1tFZGFMm8kvDSlilPNNsriFUCXxRm1Xik7cviuodq210Rn7SaRwvz0VAJxzQppLjCbHKyky45pqaSqBx08gs1ts2qfFoVdFtN7TgqMlUZZd48l073EMMNZLylCuaNpVDQyrRULsKdd+FPQCxJ4mwzyCegNkvEE0xqWunGQ5DUKxglVW0AnKZjZyKlVNLMOQWyd9L/GIUI6gF55paaYrZj0YPtqq9lRyRxUe/eVthow6SygX3QHTITqjqtsfFOd+UjK/KlLUBV89eBxW2pI9qJLXWe2ltLO63LvkFPaW1HE7rRnnyCWp6b1R9J276hano+JySnoqdMRQJyKJTuQzEmKRTEFwnhGF4xo3rc/qjKFjACBcKdO/DXvwlTbn8SH4cKJpVYGFe/CW23hFQ+gHJLmg3chXj4UIwp5kS8UV9JcHK0+zZMKobTqxocJvJseOxeNCYimQ2NuAl5MLKxbNkRo5VTx1Scil4qWS2CxEvNRZK0u4IbHKER7ymppaRzN93Xv4tt+PkP3STG9V6G5/lbbaNOqD+n1KWkJOpt4LnzAaJaSVbZpEJmDiSfP8AYKqr60N7rB3iiVtXYWGTw6pejoySXO1TT9kyz+QGmpTqck6lPQ06bipkyI7IUk6LxwohYj7iGL+SmbYYUXD5IsgUCUYFZAMUgxTaxT3U+05A90Lx0aO2NT3ENm0UdCofCT5gXhhR2PiTbGEeMZHRd8NFjajKbSzppsdFCqFkGlfmyPWZCpjU+SEWPyrGB6qWnKsIHJcmwWbZF7TOBcgMd8l1M7vBTsWlWoCjI/C5pQKh90pg3ypKqqVOS6W+DvG3r9k0hcroOjgJO8eOG+auIYAEOiZx9E40Kt9ICRRqO9fQcUcYC8EWv2UrWL2Nz7+SHK7GibktwSszsqd9nhaUX45QJXHCYcUlNIjAtU7QjNCgwo8bE9CPGsRhCpRxowYlUgIiXGGyZDFMsQOQMSmyBGlYoxusU2LXoOGnN17WC2E6JABcKsq6jecumY6c2eWyw/MnoNUpbN03Cko4m2usupTdyi96lRg3S6Wi0jGF5JHhEi0PREkGFOxRWyxoLm2wnJQhMAunwm087qCtj0HJNtYh6lMQxKmSUTjhwpOh9EYBQkda6lYWlXC10lICL354Tr5UlUvxfzS2DKUnNlXTS2TU0yrah6MgZV4yNOMjQIk3GE9jSpxxogYpNZZSsp6VlRAUnnC5rVCQ8ENG2WdJcoMt0UxqYhT4wMqUYwoEmo81btgAVXUizvA/t/C6sZ04uXJ5vKQrQ3iqer2kASL9PulPxRPC3Un9lvDaf5tNMK655JmOr6rL09R1RjVoXBTHn+1sqPaXPKefVghYNldbwwnodqYwbhTvGrP5EvtoHS3RI4zg+7KnoanecOpt6rTR0+feibHHUb8vnXkMSbjCkI7KDilqm0t/CBI64XF10GSYJdEobjZV9VNqi1M5OirppsIaDYU8tgqqeRHqZ1WzyppEsslq2YJqKZUUdSnYahGw0q9jkwi/EVQyrU3VZ4JbFJktWOQZHJKnq3W7ykZroTEfMYI7XCyTbKpCZUxxTyzNufhZPtNtTcIDT3jx5K8nnwsJPJ8WVz+uPBWjm5K6naTqfTX1TTIhry6/TmpRRAjgT4qZtz8gn053Ajhe3X+V6Xc/uvCQdPfqvGtvoT5Z+vmtptjskHK3UYPVeg8W5x4HHML1sF75Hm1Q3Rfhfgb2+egQFe9mKq1QziL28CQQPqvoLAPNfLdivtNFb9bfr9l9MbLbjlJa6eGfRHiyUmlXs1Sq6ae6nXSO+oSz5kB0yWnmQLanNUKtneApTSpCaZbSeWQU8iLT7ONg548B05lWNBsMiz5R1DT8r/ZHqRfrZVxx+153Nz76jFtmI1uPHCYZWdVbRNxmx8kSLZ8btWN9LfRN4Gn8jSsjq0ZtYrH/APOxHgW+Dj+91F3ZVud2Rw8Rf6IfjPP5MLNrkZtVdc7stKLWcx1+pB+YUXbEmaQC0dMjPgl8Kf8APBfxK78QlKiF8eHtIPX78UuKpbQ/k2Y2nV2iceh+azlCzuhWdcS9hHvCVo2p4S3ZhkONB81J0fT0CJGfPzC6VmmAB8zjVOQu9wtqVOJlzm/D7j5IMzrC9zg+9Uak8T7P2WY3Gzqb+p+fPkvJOunvgmIxjpxNr+nJDl8b+XuyWmkT2Qf+dH4n1stm2VY7Y7LzA8gT8rfutIakaKWXt1cN1iannSkkyC+qSstQlUuWhpKhKy1KE1pcbC5J4AXV1s7sk91jKdwfpGXH7I6Qy5ZFHFC+V26wEn6eJ4LSbM7PNiG+7vSeGG+HXqrul2UyMWYLe+J1KHVNKeY6cXJyZZKyqPzFvBVjhmyt6phPDVIiK50VY5rNKC/oiRDihSU552HzKP8AC05lDyinjTLJj6J+CoABcdALnhgKtjpjjOuCrqg7PPmY5rbWFr7xsCL6aaWab9E3kHjS2zWmwc45tfwJyfrZD2nWbzrcGAkkcyLix8M+YV8zs5KBcmOxFxZ4NwBfu88fXllU2zez000O93GGdxLd+QMcW3GQ05OLf7ZWax2z6tszA2VoNwMH5eCR2n2MP5oHXH6XH6H7rTbP7LOIG8Gtu+1i4Nd3TukC2trEY4g+KaqKHcuGNc4mcxtF79zcLuJ4WJueHFaxpco+VVFK9h3XtLTyIslXMsffovtb+z4eN17GyZ3bEh1iM8sfVVU/9Oacuachu+27WvuCL56tx1wh42LTk/b5fG734ohHH+Fq6j+mtQXPMJjMYe4N3nlrgN7ANwb8BfimaX+nsj6STeZu1TZt1pc8hhjDYzcagg7xsUdD5SsHON45wF1M6xzw9Ft6T+ls7r78jGEajLh64HvKep/6UEb29KHHccGADcHxC07hcc90EXOh04a7QecYuE+/fDCm8+f3V5H/AE8rQ0ndZi5t8QbxtyHXqfGyd2L/AE9meWvnAjYDlpNnm2uB+UfPpxS6P+SRndnHdueaafUXW9HYSH9O703zixIz6FTZ2Qhjz8NrrWvclxtcXweX7JbhTTn1PTBU1NJKbMaXeGnror3Z/Y4nMrv/ABb91s37P3R3QABmw4Dw8vkvdpUwju4flHW5ut46Jly2qqn2cyJpDGAfv4lTjcSBfB4hOmkdoQBpneFs8L88fTmEGWEsNitpMIusMpGSS/mrSTZryOGRgXz6e/XCCdkP1AH5b2Lhc+XvkjqhfaqLLmyjLCAVZxbIkwe53hcDeyQWh30IQK2hezLrFt7d03yOB5fwVpuNYxUjNFJrfXggsk18F7DU97mTi2pSCfosnnbK0MEwZDMN6xkYGi4uP9Qd0HdJWabUbmjbn3qOGq6ereTY3JAuQcNA52GqO2+NKNssdNTbrrtihe2Q7rj3jFutAxkXByLp7Y202Pgpz8UR/DjDHtc0FxLGhoLXOb/bwv8AmHEZxuxsgyXuXkniBui7W2B6Z81cQxgaJ5k2ttBJVQv3C6UMMbnOA3AN4b1xbdtkgC9gTcnGbro66Jz96+kxeMEYdE6O+n9xws/a5JHhz8fndTp4i2wHAm+LYyn8i2VbbPpYad4Lpi8uebAYaG2Nt+2p0uTzOCFYP2iwWG+24eHd1p3bbwuL87XJPPCzNWd527pYJiKkcWnNzwwttO2/Gmi3Sz8wA3ifHnrxyjS1LXNI630/xP7H0WWY+RrQ0k2BJA6nVP09cRk6JizP4ugQ7eseWuBpx9/RTDgSBfFrX8reCrvxrLZB9EWKtabDeH0SqSw6d3BLhjHsefvhNrwbWI5dcjS+uv7aKvdZwN8i6IX6H0S23XXsxqSUd236uPQvcb9LOBQHhm+bv8hrcDiPT1PmGsqiB3RbX+78xAOo0Sjpy57ieJ5ADHAfIrhwy/keX+Ukmv8AuzW4+j0bh3jm5uOmQbIlXVsBJOWk7pxfIu4Ytpr8vJEyWFuoN/AH7rx1RfQWFy45vk6eA6ZWyvNMuu5vY9aO0lTdzgbglxtoDoNTpix+qjVbjv8AUS4MLgeBsXX4f28+PGyUhkDQbi98XvbHpxx6If4rhbNiAb/6XE3FrZOTn5JeS829Yz+/f9/sZpaVDWOdvbxuDukNwSbkgC+Qdc6YvdBmexsnxd4Hu3DdSbjGvCx6cEp+NubgWN7niCbEYBFgO87GdUCpm3jc2wGjAAGBbgE/Flz+U8pNf3tujB2pGJonk2DWbrsHBIGNMqumrW/hty/fEm9axGDv55cQlapt9Enay69k+shM7veX7puEWGMLlyT6b4bcMjyRNpf9z/D/AOly5alnum4m2AA6fRNxn9voV4uRUnpKhHcHvineB9/6l6uRH4Vd/wBQ++CtozZot71XLkyE90K99eZQ49V4uTueiN+6HIdei5cjE6nTyG4yfXxVsNPfNcuQro4/T2p/J5fskKN17X/SuXJD32k/ilak96P/ACXLko30bauXLljFojnzH0Xsq5ci09F5lXS6lerkKL//2Q==">
            <a:extLst>
              <a:ext uri="{FF2B5EF4-FFF2-40B4-BE49-F238E27FC236}">
                <a16:creationId xmlns:a16="http://schemas.microsoft.com/office/drawing/2014/main" xmlns="" id="{B0EDFA6D-A3EA-6064-2447-A18B5EC16FF0}"/>
              </a:ext>
            </a:extLst>
          </p:cNvPr>
          <p:cNvSpPr>
            <a:spLocks noChangeAspect="1" noChangeArrowheads="1"/>
          </p:cNvSpPr>
          <p:nvPr/>
        </p:nvSpPr>
        <p:spPr bwMode="auto">
          <a:xfrm>
            <a:off x="1687513"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endParaRPr lang="sr-Latn-CS" altLang="sr-Latn-RS" sz="1800">
              <a:solidFill>
                <a:srgbClr val="000000"/>
              </a:solidFill>
            </a:endParaRPr>
          </a:p>
        </p:txBody>
      </p:sp>
      <p:pic>
        <p:nvPicPr>
          <p:cNvPr id="25603" name="Picture 4" descr="http://medicalphotoarchive.com/content/6418/thumb2.jpg">
            <a:extLst>
              <a:ext uri="{FF2B5EF4-FFF2-40B4-BE49-F238E27FC236}">
                <a16:creationId xmlns:a16="http://schemas.microsoft.com/office/drawing/2014/main" xmlns="" id="{7F80387F-C675-5786-F302-A1C30DF145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9999"/>
          <a:stretch>
            <a:fillRect/>
          </a:stretch>
        </p:blipFill>
        <p:spPr bwMode="auto">
          <a:xfrm>
            <a:off x="4381501" y="1285875"/>
            <a:ext cx="328612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Rectangle 3">
            <a:extLst>
              <a:ext uri="{FF2B5EF4-FFF2-40B4-BE49-F238E27FC236}">
                <a16:creationId xmlns:a16="http://schemas.microsoft.com/office/drawing/2014/main" xmlns="" id="{9886807C-FD27-E32B-F520-D606A195EFFC}"/>
              </a:ext>
            </a:extLst>
          </p:cNvPr>
          <p:cNvSpPr>
            <a:spLocks noChangeArrowheads="1"/>
          </p:cNvSpPr>
          <p:nvPr/>
        </p:nvSpPr>
        <p:spPr bwMode="auto">
          <a:xfrm>
            <a:off x="5524501" y="5000625"/>
            <a:ext cx="9826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Aphallia</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ars.els-cdn.com/content/image/1-s2.0-S1748681507002653-gr3.jpg">
            <a:extLst>
              <a:ext uri="{FF2B5EF4-FFF2-40B4-BE49-F238E27FC236}">
                <a16:creationId xmlns:a16="http://schemas.microsoft.com/office/drawing/2014/main" xmlns="" id="{2B18FDE7-05E0-399E-CBC1-242EE54A03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7189" y="214314"/>
            <a:ext cx="3552825" cy="473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Box 2">
            <a:extLst>
              <a:ext uri="{FF2B5EF4-FFF2-40B4-BE49-F238E27FC236}">
                <a16:creationId xmlns:a16="http://schemas.microsoft.com/office/drawing/2014/main" xmlns="" id="{03B2E1A4-13BE-6AC5-77A4-F0CB6CADD138}"/>
              </a:ext>
            </a:extLst>
          </p:cNvPr>
          <p:cNvSpPr txBox="1">
            <a:spLocks noChangeArrowheads="1"/>
          </p:cNvSpPr>
          <p:nvPr/>
        </p:nvSpPr>
        <p:spPr bwMode="auto">
          <a:xfrm>
            <a:off x="4381500" y="5429250"/>
            <a:ext cx="2495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Phalloplasty in aphallia</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4921C6-D1F6-BB81-F4A8-59A1C6589334}"/>
              </a:ext>
            </a:extLst>
          </p:cNvPr>
          <p:cNvSpPr>
            <a:spLocks noGrp="1"/>
          </p:cNvSpPr>
          <p:nvPr>
            <p:ph idx="1"/>
          </p:nvPr>
        </p:nvSpPr>
        <p:spPr/>
        <p:txBody>
          <a:bodyPr/>
          <a:lstStyle/>
          <a:p>
            <a:pPr algn="ctr">
              <a:buFont typeface="Wingdings" panose="05000000000000000000" pitchFamily="2" charset="2"/>
              <a:buNone/>
              <a:defRPr/>
            </a:pPr>
            <a:r>
              <a:rPr lang="sr-Latn-CS"/>
              <a:t>Micropenis – small penis</a:t>
            </a:r>
          </a:p>
          <a:p>
            <a:pPr>
              <a:buFont typeface="Wingdings" panose="05000000000000000000" pitchFamily="2" charset="2"/>
              <a:buNone/>
              <a:defRPr/>
            </a:pPr>
            <a:endParaRPr lang="sr-Latn-C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2" descr="data:image/jpeg;base64,/9j/4AAQSkZJRgABAQAAAQABAAD/2wCEAAkGBhQSERUUEhQUFBQWFBUWFxcYFxQXFhcXFBUVFBQUFxcXHCYeFxkkGRQVHy8gJCcpLCwsFR4xNTAqNSYrLCkBCQoKDgwOGg8PGikkHBwsKSwsLCwpLCwpKSwpLCwsLCwpLCwsLCwsLCwsLCwpLCksLCwsLCwsLCwsLCwsLCwsLP/AABEIAMABBwMBIgACEQEDEQH/xAAcAAACAwEBAQEAAAAAAAAAAAADBAECBQYABwj/xABJEAABAwEDBQoKCQMCBwAAAAABAAIDEQQhMQUHEkFRBlRhcXSBkZOU8BYyRKGxsrPB0+MTFBciJTM14fEjQtFSZBUkNHJzhKT/xAAZAQADAQEBAAAAAAAAAAAAAAAAAQIDBAX/xAAkEQACAgEDBAMBAQAAAAAAAAAAAQIRAxQhMgQTMWESQVEiM//aAAwDAQACEQMRAD8A+lZd3aGz2gwNs7pS2ON5cJI2D+oZABR15/LKR+0OTeT+uhWfuo/UZeT2b17SkFy5M0oypHZjwRlFNm+M4Um839dCvfaFJvJ/XQrDapAWeokaaeHs2xnDk3k/roVP2gS7yd18Kw2NVy1Gon6DTQ9myM4Eu8n9dCreHku8ndfCshraIrG1NyNRMNPA1PDmbeTuvhUeHU28ndfCkaUQ3OJS1EhLp4mkd3cu8ndfCveHku8ndfCsvRKhrUamY9PA03bv5R5E/roUvNnNe3GxSX3fnQpCRZuVICWGmOI5rwlqZDXTQ9nQNznuPkb+uhVxnKfvN/XQri7PLUDvzJyMql1EmXpIezqxnEk3k/roVLc4ch8jf10K5tr1V0tAehN55IWkh7OkGcd+839dCqOzmuHkb+uhXNadyTtU6zfVTX4arosfs6o52L6fU5K/+WJHbnMefI39dCuAsbdJxdzD3rZiYmuon6KfQ4l+nUNzkPPkT+uhVvtFk3m/roVz8bB3/lXB7/wVXfmZvpMXs3vtDk3k/roVQ5yXjyN/XQrnJZUrLMpfUyX4LRw9nVHOa7eb+uhVTnRdvOTroVyL5kpJOp1U/RWjx+ztjnWO85OtiVDnd/2cnWxLgpZ0laLRcnqZ+g0WP2fRnZ4wPJJOtiS0ufSNtxskvWRL5XPlKtwSbIyTtWqzT+yX0mP6s/SW4zdY3KMBmbG6MCR0ei4gmrQ01qP+7zLy57MtHo2GQHfMns4SvLri7VnmTVSaQPdL+ozcns3r2lI0Tu6c/iM3J7N69pSS4M3NnoYOCJovAK7Qp0lizWyWhe0l6qswJDPMajxqjQihutMGWDVBbQ7FcAKpBqgkq5UIRXlDKRSAPQJoqhNEKshuSKOYtEP0chGpxqOPWEeKVOZRsoeKYHEcBGtYbLbQ6L6gjX+3+EeDTyjWEqDPNgEqLW3/AFD3pd9tvJ70SbsqKtj0k9Asq02kuOiMSlbVlEuqGAuPBgjZMhpe7EoUftm9pGvYoKNC0GOSkbxRVktYATujNux58tEF1rWbPlGg1LNnt7jgndio2JraEnLb1hPyhtd0ILrbsBPmS+Fjo2ZMocKUlt+0rLfK88HEh/VicaqlBFUNTZU2X+hJSzudjgmIcmuOAK17DuacfGuCteiJOvLMCGzknBdNkTIFaFy1rJkFjL6LTiiAwVV+nPPJaqJ1ebKPRgtAGq1v9jAvK+bj8q08rf7GBSu+PhHjz5Mx91H6jLyezevaUm0pzdR+ozcns3r2lZ4K4c3NnoYeCD1XgUOqlpWJtQVpRQhtRaJAXYEWvmQ4wiAVTQiWhSW7CrtFFYqqFYJzVR3EmdCoVHNSaBMVLRqVXxXI0h5kIqShaaILDyvkcSCoudtW5I9Z1rlr90Ya00Um14ORdk6Rv9/v86cjyRcNIknzLTMQ0k0WINVNmfFk0AYUCubKNScaytyvJZthNLqnYSii7M0xHUl3tp4wqe+C2LRYw0mhLqUFaUv1gIE1mrciqE3Zg2m1Nbx7Bj+yDDk+We4Cjegc51rSiySxr6ubd5uMrp7JCAAABRURKfx8HKQbiXnEgdJWjZtxTR4xJ4rl04YpBT2Mnlm/sxG7moh/bVEbkiMf2joWsUJ6LJtv7EPqoGAV2sojFVoix0eayqgMRWKwTsk6HNwP6Vp5W/2MClTm7H9O08rf7GBQvQj4R5c+TMbdT+oy8ns3r2lZ9Fobqf1GXk9m9e0pNy4s3NnoYeCIVheh1VgsGboYYjNcl4yihIVDbKKzRihRuqEUKiC5URAnFWjaiC5VQrC6kCRiubgRtQ3DjTYkAkFyXc9MTtSchUM1iKWh+xJxxozzV9NgPfoqrSfdbTvsTS2Kf4JujvRHBE0ahQU0FgHVorRuLjfdibhd0KNLUrxxgnHR6fdrR8TWxgx1FTz4d/4UOs21Hs3CaK87xqNVXxMvlvRkyx0TGR58WHAXjpvHfaqzJGzSkSNpiDXjrcfMlQ2rR0ziq0VNKqsDVQ2RVFqqrwqucoD0Coo5URXBAdimUiwCK0obHK+lemhM6PN5+XaeVv8AYwLy9m8/LtPK3+xgXl6MeKPJnyZi7qf1KXk9m9e0pIp7dOPxKXk9m9e0pCULizc2ehh4IoQiMQVZr1gbhgUaJ6XBR4wpGxlhR2JZlEy1/SrRmwrVah5tSqJQcQVJHeqokISQL71Uuqq6X8Ibn6+DBOwSPPNUhazQJxzllZUloCpZpBbiMEl5PCjyur0+83cOKz7E+5OAoRo1uVKD9LRGe9JWoooRMsyXNvpigPnos62W8DhKZpFM34spN1upzpyO2tIuK4g252oAcOKJ/wAVlpStOYJ2V27OqttsAGKzskZSrJhcbgsUzPfcTVdHkbI+jRzheobsGlGO50MbhciaSVcEVjrkrMKLkIYcpqqPQgDAocmKrpK1VQqoq1EAUNCO1iaE2b2bz8u08rf7GBeU5vvEtXK3+xgXl6MeKPKnyZi7qHfiUvJ7N69pSD33JvdafxGXk9m9e0rMc9cOZ/2z0MEbgiznqKoYViVgdNBg5NROolYn4JprkCaDscjxmqVaUaMJozaGqcKhz9uHEqtl4FJdt1KyCsjtdVUy1pVS59BqQZZhSuOxSy0WkkWPb31T/wBN7qa8Vnz3uog2gqFmQ0Vi5NhuooD4r7sFdFC0r7khaJk9M1Z8sSQ1ESll/ZO2Dc6HCshJJvOziS0UNXjYD510sOAQhytKkIu3PREUAIKW8FL7nXcS3mORWJWjH5SX2Zdk3OsYa4lagjuRivOCRDk35FyFQmiM4IT2qS0W0rlXTVAFDhRNDoIrNaqNKKHKiWeaUYKA1Ea1BDZuZvfEtXK3exgXlO4AfctXK3+xgXl6UOKPKnyZg7rB+Iy8ns3r2lZbwtfdS38Qm5PZvXtKxpCuHNzZ6fT/AOaIUtaoYVdqwOgs1iaiKXCM1+xIT3DApiPv/lLNGtGbhzpohjEYBUvI1XoYeB0KHOpcVdmYKSThSz3d/QiuOCo7xaYUN3EoNlsL6fm9KE1lXnvfX+URhFabK81EvBPR3OqRqvRpOZUE9yNqXfGmGzXf2m666/GtwrdxoFolFbruL0XrRkK/AjOkJG1T1omu71SbLys2zdLYH9FQt4wtmLxVlO8Yca1WUBpqoPQKpkSJr7kxFIlzcbu9FaMqCGrG9JWJQ2lXIQZNA3OVXuuVXlUe65IpIkKpcqlygvvqmi6CtRWMQ2phjVSM2y7WosYvUMCNGxWkZNmvuDH3bVyx3sLOpXtwY+7auVu9hZ15ejHwjzJcmZWX4icoT01Wey9GlalhWqOhK6TKkdco2jk9l9e1LIynAQSefpC48y/qz0eml/KRlsKtpKq9orlOsKx1yPEEo1yPHLckJjbajiVmOQGyojdaaIoY+kB4EKaWt2tC0yFRz0WCiQ+W70KglxrcdV+FAqOcDigyDhAGPHxayhGiRAkx9KXkciucKnRFdhIpRBjj0teF6aNV+j0ErQNZK9aKd63348dKbErVvF/lTaLWLgL7r9p5lT8Crc9My7mr6FEEf9MHhw49ePuVHS69oIv4kaMnQFOP0XcVyFQ23QB8esJpr6gOAwuPuHFcqG01pW6nnVZHmN1ReDz3EYHpQS9w7jS5S196EZQRdsUtcKKWhD0clOdFY+5JRPvTOlgkZyR6YoDzVGeUCRIcSHKjldyglMsNA5MsxWcH6k7C9BnOI/EUylIsU1G5bI5mae4PxbVyx3sLOvL24PxbVyx/sLOvLvj4R50uTEspPIyjORf/AMvZfWtSVt8JPR7zci5ZbXKM/J7L69qU/RinegXNk3k0duHaKZzEraFQE7lKChrqqUmCuRo707VlKorHUCXk9CmN6kKHmTIwNyRhj4UzHVMlougvd0Ir6akCZIcRdzuitENrxrwvv5rhQ970O0O77EEOFRjTh17U0a0MOjP9x+6OboCs6QU+6qNpeSai+g9BUNcRhSuFysC4gAbUi/hQo3UrRtUV9pu+8hfWhgEfYblJrQ6/Vd0puytIaCDUawenDWLkvLJXCl4IPOKIditNBQjvxpi8ocyjGKVAvpWnDXVwIDidEUv28Ca0muwuwxJ4MBr/AHQHsDa4UrT9whr7JT2ogPFLrwT0d70UP9HoSDXgXDGqZZT0/skxjkTk0AkIimmuUCaL6aHIF6is7BIXgFVV0VOgrVuTKKOFE3ZTRBexGs7U0iZO0PQnWOBNk3JKzg4d+BMB2panLJGvuAP3LVyt3sYF5ezf+JauVv8AYwLy748UebPkzPy078Rn5PZfXtSqJaY9+FRl0/iU3J7L69qQzeuTI/7Z34V/CAZQbVpu4a8X8rJpctt5qO/fYsfRo4jYVjI6oeKFXsqECJ1yc+jSDhRxCyNTQhkRxIko5LkZr0yGhrSCUtEivppeY+dIELv78ygv0hQmgBwFFDjzelCmjwIpTA443nXwehUi7DhguA50aStNFo1m/bThSYlVvrNMSabNWtNF1ZUQ331NKVphejVa2tKcaE1tQTWpOpDEW3FUD3IntArcm7EQG0cB768CQms41XfsNqPE1wudUJrYh0zRJYKEY8G33JSWe+7hNV6RmxKylJsVURC/7xNebjxT0YuqkbKwGp5k856TD7DxJpgS0ATLFImWoqyii80r0hqgX2SaUVSLlLAVICBng25HgaqJqzMVImT2DR4cKh0nArgY1Ud/erZgbOb/AMS1crd7GBeXs33iWrlbvYwLy748UeZPkzLy+fxKbk9m9e0obXK+6L9Rm5PZvXtKAHLiyv8AtnoYf80FF3fv3Cz7RH/UvwcPOnPpPMl7SK0P+m/0fuoNo7MUnZS8d6rLtrCHAroHsBFNqx7c2rTtHuUNGsXYvFIjRuSTHIsUl6kpmgEKXAqWyKjzVBAq4qkbxfWtOBTK3jQX33tx/wA4hNDPWmEChBNNirE8YqfpdRxGpXJFL9Wyg4EylJos6S7HmovNNMUJhZrJJ6B+6rLMBr6U6H8iJpL+PzXrQitl1DeNhWIZ6lHFpomJqx2WQauhK0L3aI/jhQPpi40bf6E/C0MHDrKKJcq2CRgNHm6ERjqoEJ0jwelONYk2NDEQRcAqQqXFSItG9VdivAq8YqmBdgRNFUa1MxBOhP8AQYamoP3QdaO0KiJB9EXKhCsHVCkEoMjVzf8AiWrlb/YwLy9uB8S1crd7Czry9CHFHmz5MyN0f6jNyezevaUuJNS6HLm4+Sa0OmjtDY9KONha6H6T8syEEH6RtPzDdTUkfAK0b7j7MfjLmyYpSk2jrxZoRgkzJc6/vxrzG1Wudwtop/1kfZj8dQzcFaB5ZH2Y/GU9mRpqYGJAK1Gw05gl7fGF0Q3A2itfrkd/+2Px15+4Cc42uPsx+Mk8Eyl1UEzgjddwkdOCCx9HELuJM10pNfrjOzfOQzmnkrX643s/zkdiZWrxnMRFFXTtzYSjyxvZvnK32Zzb8Z2b5yWnmTqoHITC5Iudomq7s5sJt+N7P85CfmnkONsb2f5yOxMNTjOIkd/c2hPQ5QLYCOe/hPCF2gzQyb8HZ/mqHZnnk1+uAf8Ar/NVdiQanGcRIG3n9vQlpXjYu/OZ1+/B2f5qGcy7t+f/AD/NTWGQaqHs+etdfcnYLITwcJx6F3EWZtzcLYOz/NRvsmk36Oz/ADU+1INVA5AaLBdzlAZGXngXanNJJvwdn+aiMzVyjC2N7N85T2ZiXU40cvBDS5OxNXQMzaTDyxnZvnK/2cz78Z2b5yXYmN9VAwHBUEa6T7PJ9+M7MfjL32ez78Z2b5yWnmGqgc82KqNHFRbo3ATjyuPsx+MreAVo33H2Y/HTWCQaqBiaJ78KmKutbfgJaN+R9mPx1HgJaN9x9mPx0+zINVAzHC5Xa73LR8BLRvuPsx+OvN3C2keWR9mPxk+zInUQES7FSHXYp7wGtO/I+zH46nwJtO+4uzH46OzIh54DO4DxLVyt3sLOvLS3M5BdZWSNdIJXSSmUuDNAXsYygbpO1MGvWvLriqSRxydts//Z">
            <a:extLst>
              <a:ext uri="{FF2B5EF4-FFF2-40B4-BE49-F238E27FC236}">
                <a16:creationId xmlns:a16="http://schemas.microsoft.com/office/drawing/2014/main" xmlns="" id="{1695239E-9B2B-A83F-EFA7-0BCE6D836A2E}"/>
              </a:ext>
            </a:extLst>
          </p:cNvPr>
          <p:cNvSpPr>
            <a:spLocks noChangeAspect="1" noChangeArrowheads="1"/>
          </p:cNvSpPr>
          <p:nvPr/>
        </p:nvSpPr>
        <p:spPr bwMode="auto">
          <a:xfrm>
            <a:off x="1687513"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endParaRPr lang="sr-Latn-CS" altLang="sr-Latn-RS" sz="1800">
              <a:solidFill>
                <a:srgbClr val="000000"/>
              </a:solidFill>
            </a:endParaRPr>
          </a:p>
        </p:txBody>
      </p:sp>
      <p:pic>
        <p:nvPicPr>
          <p:cNvPr id="28675" name="Picture 4" descr="http://mreviews.braced.net/fp-content/images/micropenis3.jpg">
            <a:extLst>
              <a:ext uri="{FF2B5EF4-FFF2-40B4-BE49-F238E27FC236}">
                <a16:creationId xmlns:a16="http://schemas.microsoft.com/office/drawing/2014/main" xmlns="" id="{2AE8243F-D8DA-BF09-D428-384667381B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250" t="5000" r="3125" b="8333"/>
          <a:stretch>
            <a:fillRect/>
          </a:stretch>
        </p:blipFill>
        <p:spPr bwMode="auto">
          <a:xfrm>
            <a:off x="4095750" y="1000125"/>
            <a:ext cx="4541838" cy="407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TextBox 3">
            <a:extLst>
              <a:ext uri="{FF2B5EF4-FFF2-40B4-BE49-F238E27FC236}">
                <a16:creationId xmlns:a16="http://schemas.microsoft.com/office/drawing/2014/main" xmlns="" id="{39F3530E-77AB-C5D9-786B-200F876E308C}"/>
              </a:ext>
            </a:extLst>
          </p:cNvPr>
          <p:cNvSpPr txBox="1">
            <a:spLocks noChangeArrowheads="1"/>
          </p:cNvSpPr>
          <p:nvPr/>
        </p:nvSpPr>
        <p:spPr bwMode="auto">
          <a:xfrm>
            <a:off x="4738688" y="5500689"/>
            <a:ext cx="12620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Micropenis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www.humpath.com/IMG/jpg_hypospadias_xy_mosaic_x_monosomy_turner_1-3.jpg">
            <a:extLst>
              <a:ext uri="{FF2B5EF4-FFF2-40B4-BE49-F238E27FC236}">
                <a16:creationId xmlns:a16="http://schemas.microsoft.com/office/drawing/2014/main" xmlns="" id="{957C3027-2220-7506-363F-CD5D1E29F8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451" r="3226" b="8849"/>
          <a:stretch>
            <a:fillRect/>
          </a:stretch>
        </p:blipFill>
        <p:spPr bwMode="auto">
          <a:xfrm>
            <a:off x="3309938" y="642938"/>
            <a:ext cx="6000750" cy="42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Box 2">
            <a:extLst>
              <a:ext uri="{FF2B5EF4-FFF2-40B4-BE49-F238E27FC236}">
                <a16:creationId xmlns:a16="http://schemas.microsoft.com/office/drawing/2014/main" xmlns="" id="{B45F9B83-FF6A-141F-F1B3-A8B6D51016BE}"/>
              </a:ext>
            </a:extLst>
          </p:cNvPr>
          <p:cNvSpPr txBox="1">
            <a:spLocks noChangeArrowheads="1"/>
          </p:cNvSpPr>
          <p:nvPr/>
        </p:nvSpPr>
        <p:spPr bwMode="auto">
          <a:xfrm>
            <a:off x="3810001" y="5357814"/>
            <a:ext cx="12620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Micropenis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JPEG - 670.6 kb">
            <a:extLst>
              <a:ext uri="{FF2B5EF4-FFF2-40B4-BE49-F238E27FC236}">
                <a16:creationId xmlns:a16="http://schemas.microsoft.com/office/drawing/2014/main" xmlns="" id="{796B683A-5227-09A6-5BD6-1AF0B6C72F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000" b="5821"/>
          <a:stretch>
            <a:fillRect/>
          </a:stretch>
        </p:blipFill>
        <p:spPr bwMode="auto">
          <a:xfrm>
            <a:off x="3810001" y="928688"/>
            <a:ext cx="4333875" cy="392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Box 2">
            <a:extLst>
              <a:ext uri="{FF2B5EF4-FFF2-40B4-BE49-F238E27FC236}">
                <a16:creationId xmlns:a16="http://schemas.microsoft.com/office/drawing/2014/main" xmlns="" id="{C9EF1659-2D44-E658-7887-365F54929B11}"/>
              </a:ext>
            </a:extLst>
          </p:cNvPr>
          <p:cNvSpPr txBox="1">
            <a:spLocks noChangeArrowheads="1"/>
          </p:cNvSpPr>
          <p:nvPr/>
        </p:nvSpPr>
        <p:spPr bwMode="auto">
          <a:xfrm>
            <a:off x="4238625" y="5357814"/>
            <a:ext cx="29352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Micropenis and hypospadia</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0EDB110C-71A0-4798-98A6-69C1417CA1E5}"/>
              </a:ext>
            </a:extLst>
          </p:cNvPr>
          <p:cNvSpPr>
            <a:spLocks noGrp="1"/>
          </p:cNvSpPr>
          <p:nvPr>
            <p:ph idx="1"/>
          </p:nvPr>
        </p:nvSpPr>
        <p:spPr/>
        <p:txBody>
          <a:bodyPr/>
          <a:lstStyle/>
          <a:p>
            <a:pPr>
              <a:defRPr/>
            </a:pPr>
            <a:endParaRPr lang="sr-Latn-CS"/>
          </a:p>
          <a:p>
            <a:pPr>
              <a:defRPr/>
            </a:pPr>
            <a:endParaRPr lang="sr-Latn-CS"/>
          </a:p>
          <a:p>
            <a:pPr>
              <a:defRPr/>
            </a:pPr>
            <a:r>
              <a:rPr lang="sr-Latn-CS"/>
              <a:t>Diphallia – double penis</a:t>
            </a:r>
          </a:p>
          <a:p>
            <a:pPr>
              <a:defRPr/>
            </a:pPr>
            <a:endParaRPr lang="sr-Latn-C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a:extLst>
              <a:ext uri="{FF2B5EF4-FFF2-40B4-BE49-F238E27FC236}">
                <a16:creationId xmlns:a16="http://schemas.microsoft.com/office/drawing/2014/main" xmlns="" id="{0E94F198-DFC0-212C-A7DE-F38721893BDE}"/>
              </a:ext>
            </a:extLst>
          </p:cNvPr>
          <p:cNvSpPr>
            <a:spLocks noGrp="1" noChangeArrowheads="1"/>
          </p:cNvSpPr>
          <p:nvPr>
            <p:ph type="body" idx="1"/>
          </p:nvPr>
        </p:nvSpPr>
        <p:spPr>
          <a:xfrm>
            <a:off x="3143250" y="260350"/>
            <a:ext cx="6985000" cy="5835650"/>
          </a:xfrm>
        </p:spPr>
        <p:txBody>
          <a:bodyPr/>
          <a:lstStyle/>
          <a:p>
            <a:pPr eaLnBrk="1" hangingPunct="1">
              <a:defRPr/>
            </a:pPr>
            <a:endParaRPr lang="en-US">
              <a:solidFill>
                <a:srgbClr val="0606A2"/>
              </a:solidFill>
            </a:endParaRPr>
          </a:p>
          <a:p>
            <a:pPr eaLnBrk="1" hangingPunct="1">
              <a:defRPr/>
            </a:pPr>
            <a:r>
              <a:rPr lang="en-US" sz="4000" b="1">
                <a:solidFill>
                  <a:srgbClr val="0606A2"/>
                </a:solidFill>
                <a:latin typeface="Constantia" pitchFamily="18" charset="0"/>
              </a:rPr>
              <a:t>Pathology of the male genital system</a:t>
            </a:r>
            <a:endParaRPr lang="en-US" b="1">
              <a:latin typeface="Constantia" pitchFamily="18" charset="0"/>
            </a:endParaRPr>
          </a:p>
          <a:p>
            <a:pPr eaLnBrk="1" hangingPunct="1">
              <a:defRPr/>
            </a:pPr>
            <a:r>
              <a:rPr lang="en-US">
                <a:solidFill>
                  <a:srgbClr val="FF0000"/>
                </a:solidFill>
                <a:effectLst/>
                <a:latin typeface="Arial" panose="020B0604020202020204" pitchFamily="34" charset="0"/>
              </a:rPr>
              <a:t>Penile pathology</a:t>
            </a:r>
          </a:p>
          <a:p>
            <a:pPr eaLnBrk="1" hangingPunct="1">
              <a:defRPr/>
            </a:pPr>
            <a:r>
              <a:rPr lang="en-US">
                <a:solidFill>
                  <a:srgbClr val="FF0000"/>
                </a:solidFill>
                <a:effectLst/>
                <a:latin typeface="Arial" panose="020B0604020202020204" pitchFamily="34" charset="0"/>
              </a:rPr>
              <a:t>Pathology of the scrotum</a:t>
            </a:r>
          </a:p>
          <a:p>
            <a:pPr eaLnBrk="1" hangingPunct="1">
              <a:defRPr/>
            </a:pPr>
            <a:r>
              <a:rPr lang="en-US">
                <a:solidFill>
                  <a:srgbClr val="FF0000"/>
                </a:solidFill>
                <a:effectLst/>
                <a:latin typeface="Arial" panose="020B0604020202020204" pitchFamily="34" charset="0"/>
              </a:rPr>
              <a:t>Testicular pathology</a:t>
            </a:r>
          </a:p>
          <a:p>
            <a:pPr eaLnBrk="1" hangingPunct="1">
              <a:defRPr/>
            </a:pPr>
            <a:r>
              <a:rPr lang="en-US">
                <a:solidFill>
                  <a:srgbClr val="FF0000"/>
                </a:solidFill>
                <a:effectLst/>
                <a:latin typeface="Arial" panose="020B0604020202020204" pitchFamily="34" charset="0"/>
              </a:rPr>
              <a:t>Pathology of the epididymis</a:t>
            </a:r>
          </a:p>
          <a:p>
            <a:pPr eaLnBrk="1" hangingPunct="1">
              <a:defRPr/>
            </a:pPr>
            <a:r>
              <a:rPr lang="en-US">
                <a:solidFill>
                  <a:srgbClr val="FF0000"/>
                </a:solidFill>
                <a:effectLst/>
                <a:latin typeface="Arial" panose="020B0604020202020204" pitchFamily="34" charset="0"/>
              </a:rPr>
              <a:t>Prostate pathology</a:t>
            </a:r>
          </a:p>
          <a:p>
            <a:pPr eaLnBrk="1" hangingPunct="1">
              <a:defRPr/>
            </a:pPr>
            <a:endParaRPr lang="en-US" b="1">
              <a:latin typeface="Constantia"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http://24.media.tumblr.com/tumblr_m3z5ydDRVm1r3899to1_500.png">
            <a:extLst>
              <a:ext uri="{FF2B5EF4-FFF2-40B4-BE49-F238E27FC236}">
                <a16:creationId xmlns:a16="http://schemas.microsoft.com/office/drawing/2014/main" xmlns="" id="{A3B0C1FE-EB56-974D-F90B-10FDAACB3B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4250" y="500063"/>
            <a:ext cx="47625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Box 2">
            <a:extLst>
              <a:ext uri="{FF2B5EF4-FFF2-40B4-BE49-F238E27FC236}">
                <a16:creationId xmlns:a16="http://schemas.microsoft.com/office/drawing/2014/main" xmlns="" id="{6BC2B4F9-3EAE-27F0-1E55-93883B20A757}"/>
              </a:ext>
            </a:extLst>
          </p:cNvPr>
          <p:cNvSpPr txBox="1">
            <a:spLocks noChangeArrowheads="1"/>
          </p:cNvSpPr>
          <p:nvPr/>
        </p:nvSpPr>
        <p:spPr bwMode="auto">
          <a:xfrm>
            <a:off x="4310063" y="5572125"/>
            <a:ext cx="1054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Diphallia</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www.sexualcounselling.com/SC/images/Diphallia.gif">
            <a:extLst>
              <a:ext uri="{FF2B5EF4-FFF2-40B4-BE49-F238E27FC236}">
                <a16:creationId xmlns:a16="http://schemas.microsoft.com/office/drawing/2014/main" xmlns="" id="{4570F7E9-E5FD-D772-EA27-A23DF998B7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0314" y="1782764"/>
            <a:ext cx="2428875" cy="251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Rectangle 2">
            <a:extLst>
              <a:ext uri="{FF2B5EF4-FFF2-40B4-BE49-F238E27FC236}">
                <a16:creationId xmlns:a16="http://schemas.microsoft.com/office/drawing/2014/main" xmlns="" id="{FC3C4584-CFF4-42A0-5710-41E57E9B0255}"/>
              </a:ext>
            </a:extLst>
          </p:cNvPr>
          <p:cNvSpPr>
            <a:spLocks noChangeArrowheads="1"/>
          </p:cNvSpPr>
          <p:nvPr/>
        </p:nvSpPr>
        <p:spPr bwMode="auto">
          <a:xfrm>
            <a:off x="5738813" y="4286250"/>
            <a:ext cx="1054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Diphallia</a:t>
            </a:r>
          </a:p>
        </p:txBody>
      </p:sp>
      <p:pic>
        <p:nvPicPr>
          <p:cNvPr id="33796" name="Picture 4" descr="http://www.jpedss.com/Volume4.1-April-2010/image968.jpg">
            <a:extLst>
              <a:ext uri="{FF2B5EF4-FFF2-40B4-BE49-F238E27FC236}">
                <a16:creationId xmlns:a16="http://schemas.microsoft.com/office/drawing/2014/main" xmlns="" id="{2893C4A6-FC2E-B22D-B58E-B13EB121A8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2688" y="1785938"/>
            <a:ext cx="33528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318EB25-3ADB-16CF-A93C-B3CB1473BD3B}"/>
              </a:ext>
            </a:extLst>
          </p:cNvPr>
          <p:cNvSpPr>
            <a:spLocks noGrp="1"/>
          </p:cNvSpPr>
          <p:nvPr>
            <p:ph type="title"/>
          </p:nvPr>
        </p:nvSpPr>
        <p:spPr/>
        <p:txBody>
          <a:bodyPr/>
          <a:lstStyle/>
          <a:p>
            <a:pPr>
              <a:defRPr/>
            </a:pPr>
            <a:r>
              <a:rPr lang="sr-Latn-CS"/>
              <a:t>Inflammation</a:t>
            </a:r>
          </a:p>
        </p:txBody>
      </p:sp>
      <p:sp>
        <p:nvSpPr>
          <p:cNvPr id="3" name="Content Placeholder 2">
            <a:extLst>
              <a:ext uri="{FF2B5EF4-FFF2-40B4-BE49-F238E27FC236}">
                <a16:creationId xmlns:a16="http://schemas.microsoft.com/office/drawing/2014/main" xmlns="" id="{26B3F205-042C-BBE5-320C-45A5E5711C77}"/>
              </a:ext>
            </a:extLst>
          </p:cNvPr>
          <p:cNvSpPr>
            <a:spLocks noGrp="1"/>
          </p:cNvSpPr>
          <p:nvPr>
            <p:ph idx="1"/>
          </p:nvPr>
        </p:nvSpPr>
        <p:spPr>
          <a:xfrm>
            <a:off x="1981200" y="1285876"/>
            <a:ext cx="8229600" cy="5095875"/>
          </a:xfrm>
        </p:spPr>
        <p:txBody>
          <a:bodyPr/>
          <a:lstStyle/>
          <a:p>
            <a:pPr>
              <a:defRPr/>
            </a:pPr>
            <a:r>
              <a:rPr lang="sr-Latn-CS">
                <a:solidFill>
                  <a:srgbClr val="FF0000"/>
                </a:solidFill>
                <a:effectLst/>
                <a:latin typeface="Arial" panose="020B0604020202020204" pitchFamily="34" charset="0"/>
              </a:rPr>
              <a:t>Balanitis </a:t>
            </a:r>
            <a:r>
              <a:rPr lang="sr-Latn-CS">
                <a:effectLst/>
                <a:latin typeface="Arial" panose="020B0604020202020204" pitchFamily="34" charset="0"/>
              </a:rPr>
              <a:t>- inflammation of the glans</a:t>
            </a:r>
          </a:p>
          <a:p>
            <a:pPr>
              <a:defRPr/>
            </a:pPr>
            <a:r>
              <a:rPr lang="sr-Latn-CS">
                <a:solidFill>
                  <a:srgbClr val="FF0000"/>
                </a:solidFill>
                <a:effectLst/>
                <a:latin typeface="Arial" panose="020B0604020202020204" pitchFamily="34" charset="0"/>
              </a:rPr>
              <a:t>Posthitis </a:t>
            </a:r>
            <a:r>
              <a:rPr lang="sr-Latn-CS">
                <a:effectLst/>
                <a:latin typeface="Arial" panose="020B0604020202020204" pitchFamily="34" charset="0"/>
              </a:rPr>
              <a:t>– inflammation of the foreskin</a:t>
            </a:r>
          </a:p>
          <a:p>
            <a:pPr>
              <a:defRPr/>
            </a:pPr>
            <a:r>
              <a:rPr lang="sr-Latn-CS">
                <a:solidFill>
                  <a:srgbClr val="FF0000"/>
                </a:solidFill>
                <a:effectLst/>
                <a:latin typeface="Arial" panose="020B0604020202020204" pitchFamily="34" charset="0"/>
              </a:rPr>
              <a:t>Urethritis </a:t>
            </a:r>
            <a:r>
              <a:rPr lang="sr-Latn-CS">
                <a:effectLst/>
                <a:latin typeface="Arial" panose="020B0604020202020204" pitchFamily="34" charset="0"/>
              </a:rPr>
              <a:t>- inflammation of the urethra</a:t>
            </a:r>
          </a:p>
          <a:p>
            <a:pPr>
              <a:defRPr/>
            </a:pPr>
            <a:r>
              <a:rPr lang="sr-Latn-CS">
                <a:effectLst/>
                <a:latin typeface="Arial" panose="020B0604020202020204" pitchFamily="34" charset="0"/>
              </a:rPr>
              <a:t>Ways of transmission of microorganisms:</a:t>
            </a:r>
          </a:p>
          <a:p>
            <a:pPr lvl="1">
              <a:defRPr/>
            </a:pPr>
            <a:r>
              <a:rPr lang="sr-Latn-CS">
                <a:effectLst/>
                <a:latin typeface="Arial" panose="020B0604020202020204" pitchFamily="34" charset="0"/>
              </a:rPr>
              <a:t>Sexually</a:t>
            </a:r>
          </a:p>
          <a:p>
            <a:pPr lvl="1">
              <a:defRPr/>
            </a:pPr>
            <a:r>
              <a:rPr lang="sr-Latn-CS">
                <a:effectLst/>
                <a:latin typeface="Arial" panose="020B0604020202020204" pitchFamily="34" charset="0"/>
              </a:rPr>
              <a:t>With dirty hands</a:t>
            </a:r>
          </a:p>
          <a:p>
            <a:pPr lvl="1">
              <a:defRPr/>
            </a:pPr>
            <a:r>
              <a:rPr lang="sr-Latn-CS">
                <a:effectLst/>
                <a:latin typeface="Arial" panose="020B0604020202020204" pitchFamily="34" charset="0"/>
              </a:rPr>
              <a:t>Orogenital contact</a:t>
            </a:r>
          </a:p>
          <a:p>
            <a:pPr lvl="1">
              <a:defRPr/>
            </a:pPr>
            <a:r>
              <a:rPr lang="sr-Latn-CS">
                <a:effectLst/>
                <a:latin typeface="Arial" panose="020B0604020202020204" pitchFamily="34" charset="0"/>
              </a:rPr>
              <a:t>By water</a:t>
            </a:r>
          </a:p>
          <a:p>
            <a:pPr lvl="1">
              <a:defRPr/>
            </a:pPr>
            <a:r>
              <a:rPr lang="sr-Latn-CS">
                <a:effectLst/>
                <a:latin typeface="Arial" panose="020B0604020202020204" pitchFamily="34" charset="0"/>
              </a:rPr>
              <a:t>With clothes</a:t>
            </a:r>
          </a:p>
          <a:p>
            <a:pPr>
              <a:defRPr/>
            </a:pPr>
            <a:endParaRPr lang="sr-Latn-C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t3.gstatic.com/images?q=tbn:ANd9GcS0wF68Fnuwmyl2KzzF3sf6drapVGwkcdI9i_T2bkk3HdCAEz2goA">
            <a:extLst>
              <a:ext uri="{FF2B5EF4-FFF2-40B4-BE49-F238E27FC236}">
                <a16:creationId xmlns:a16="http://schemas.microsoft.com/office/drawing/2014/main" xmlns="" id="{48E397A1-B613-8A0D-FDD3-935883C406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938" b="8817"/>
          <a:stretch>
            <a:fillRect/>
          </a:stretch>
        </p:blipFill>
        <p:spPr bwMode="auto">
          <a:xfrm>
            <a:off x="3000375" y="849313"/>
            <a:ext cx="6821488" cy="416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Box 2">
            <a:extLst>
              <a:ext uri="{FF2B5EF4-FFF2-40B4-BE49-F238E27FC236}">
                <a16:creationId xmlns:a16="http://schemas.microsoft.com/office/drawing/2014/main" xmlns="" id="{CF75B473-D624-1919-662D-E95401222C4B}"/>
              </a:ext>
            </a:extLst>
          </p:cNvPr>
          <p:cNvSpPr txBox="1">
            <a:spLocks noChangeArrowheads="1"/>
          </p:cNvSpPr>
          <p:nvPr/>
        </p:nvSpPr>
        <p:spPr bwMode="auto">
          <a:xfrm>
            <a:off x="3452813" y="5143500"/>
            <a:ext cx="2451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Streptococcal balanitis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2" descr="data:image/jpeg;base64,/9j/4AAQSkZJRgABAQAAAQABAAD/2wCEAAkGBhQSERUUEhQWFRUUFRUYGBUVGBUXGhoYFxgYFxcUGBcYGyYeGBwjGhUVHy8gIycqLCwsFR8xNTAqNScrLCkBCQoKDgwOGg8PGikkHB8sLCwsLCwsLCwsLCwsLCwsLCwsKSwsLCwsKSwsLCwsLCwsLCwsLCwsLCwsLCwsLCwsKf/AABEIANAA8wMBIgACEQEDEQH/xAAbAAACAwEBAQAAAAAAAAAAAAADBAECBQAGB//EADoQAAEDAgQEBAUDBAEDBQAAAAEAAhEDIQQSMUEFUWFxIoGR8BMyobHBQtHhBhRS8WIzcpIVI4LC4v/EABkBAAMBAQEAAAAAAAAAAAAAAAABAgMEBf/EACURAQEAAgMAAgEDBQAAAAAAAAABAhESITFBUSIDBIETFDJCYf/aAAwDAQACEQMRAD8AWa1FDFRhV3vXnPT2q50orCgBGYgCC6IwQoaQFDjKAO2oufVhCphXFPmgLNMqC26I1XaxGzGw9NErqjCqVqqAPTfZSHJNlaFIqlxRsmh8SUPMrU2QFACAsXhS0qr+iJTaEEkmEGo8AIz3rA/qLGQIGpROx4U4l/UJzZKcnqtDhODMS65K85w+mPiCea+gcPpCAt8Zql4uyhDZQWUZum8RUGgUMAAWmXbXCfIdNkKXKXGFnY7GZRql1J20oXEsaG2GqzaDJuVQS8yVoYekubLPlWa1OimGUUSnSTDGJAIUlyZDFyYeCp1kX4qQpglPUqaNpHphXChpV2hSS7QiBDzK4NkGM0KwYl21EwyqgD02IqWFRd/cIBmUtVVxUQhc3SDmlNUWBLkckxSEBAGdUVm6JU1L3VzUnRGySdUw11ku0Rqg4jHtYLlApjFVwxpJK8Ti8b8SoSTZU45xapUdlEhpQQIbHRb4Y6R6thMTFYTovdcNxct1Xy3HVi5wg6clvcJ47lgOK1sPGy3t74VLq7sQvO0+NgixUVOLhOajsxnTcrYuywMTiM7uiBU4pnsCi4WnKx/Vy+IzzvejdCmtKhThAw9JaDGLCJEaBCu0qrVeVRyOhcqKVQ08CwQjNelsyNTKVZmmogNkuHK3xFIGa9HBlJsTAKkJcFdroQXFSx0oMcPlS1VcoZXA1Tkt6TaaL4CgOSr6xdoIHNFZhnCA8EH/AJSNd7rox/Qt9Rc/oanVCu6qop0R9Fb4K1/t8fsTKop0i4phtHKhZCNDCtUa4iCR5LK/tr8K5M/inFBTGsnkF59tOrWJME++q9Q3CifCBM3kX5EZtfJM1OHNbBkAEbbdO60w/R0y57eOp8ErkyWH6H8oeL4dVYDNN/8A4u/Ze0ZXEwJMdPunqeIB1EE7ha/0z3Y+L4RxNQl3NaNWiCvovEv6bou+am0OnVtjHO1isg/0vSBvmIj/AC//ACoyxqZXi/hPHyvKBiHVv87L2Z/pQB0Bzsp0dFp69FlVv6cqh2gIHL9lN6iuV82JwShDRNyvSYSms3A4UtsRBC2MKFyW7roxP0GJtuiBTNkYOT0a4crKgYmKdNOK6gcKUU0lKpPJ8zVmVUB1SVLApQdzrmGUJoRaYSM0xXNRLfEV2P5CUpjbdQrZBwOagOA0U08OXaz5JunhCbQujH9vP9k8rQmsLug7K7cIATz6zPkm6eGsBsEwMGLLpxwmPkRrfoWErZLZZkaltwdoJ0/nsgPpnPJkmZPU7krRdTaOvr/ooD23n32VjHEN78t+ew/YpllM6nQ9vwq/24Owm5/gK2bKLm/L9ig0vU0tpBg6xE+SG1xMesoxkifK8D3umrSopAmfcIj6Yc3KZgGR+8d1XPA7+9FalhwZ8RgcjH0KKzuPy4Umg5SLjcASdI99VNSiRFrHciPsjGWiA45HHWJMgEwCBMbxpZIYjGucbbWn2fcqfBO2lRqSwS4QDEHbrHNJYpgJJF/KPolnVX6kT29lWAiNo5/cpbHDXYb7JOpIdHPSU5U352Sdd1+qVToCq+BIR8Piw35kvXENPb8oT9FnljL6rG2ePQ06oIkXRg9ebp4ws0WrhuJsdYnKfp5FYXDTbHPfrWYUei5K0yEeU5F0cuC5JufdcnpOnzRgumWiyWpBMkrFIjEWUs2pCdwlGblXhhyFq1DCzrotKlhwAupUtE01w0hdWMk8KY7WYwDS/VFZ5K7KM7IhZl29NFoaBRgK7QN/W6lgvvOivkv6bfgplUPHnIQPgxbbbRHyX5IdaIg7oATNTYnud9/ypNPWYPL371XMOsmZ2tvaee6h4Me/exSCGSXX9On4TYcMuttgT99ilaLZdfT3ZPYs+DUmdRmnltPTcclUK+6Z9cjR3MibRpNo5SEWhUEyZ8umx0BCC3E2yktgiPlB7HS5+vi2QW0YPhPrr5oXZ1qn69b5ZuJuAdZ3HKJhdUbnIDQBFjNyb3+gHogta0tJMTy19j+FpU6bWtkiP1WNiDvmOtxFlNZXplvobt2/T01meajOdHCDt/ITWMxIDjlHexkX3lLkmJIB6g3/AIU6XvoN9P6apCt8xH1+mqeo8x5JCZd53Gvb8oZgYgadVDm3AhXrOioBawJvz9yrvpO8OYtALS4AnUGRoDMyNLKT8BqNg3HqlXvTeci+se97JbLmcJGpgbdFGRw/w/jmXwuuNitenj2u0d5Lx9YQ8jf+UdlY6LPbTF6s1lC8x/6g4blcntbKYrucgBRUqRdYMjGGoF7ugvyv+VvYTDRus7hDbAnU/lbYfHJdmOMkKUVrdEyzCiQUvTqXC0G1JuR79/daH2I2Bt2791BJ6eUKp6xpP8aK7H2/kD/aZDhjYMiTFwPfuxVGgTYHURrp3XMcSCLaE+7ckMzMye19/TmgJc7f7HmdI8kF3Lt5IldoOwBI1JHbS8IFXDgxcd5BiN5ieSNmrUt/Nvv2VL7HntH5VqeB5Tv2i95GlvyurvAbHQch5blBzTsHTdmmbjktPFsy0x4T+D1ufWyDwpzZuMojU3jffXRa/GW2a0wAWggEmACDEEnUwLcyqjO5flI8o/5bAXJm3KBMxO6iuwtAvIjbz93XOMu7HZGY03uHdDKK2q+AqEww7vaRE5gQRBEW335LVNLLIBiNSIMTzh0biZJ1KQ4bS33nLBJETM8uoj7rUe3Nc/KLiDY6T5adAT0Uxln6xsY3M+bCTYchPPdUOu4HMfsnsU1kXvm+WC3W0glsTqUiKRnLzi+vkIUxU8BDoBcbAIGFw8NLnam9voPQI+JYCQ0TIgmBvbX3sqYwkDKCZPso0ilqWHJcepPPbb7oVEC5I6DsOabrHKwe78ra680F1HKB2t5JF6HVwxOh8tvJKVaPOPJN1auWxmdhy9gpGtUOpCzzrTGdFAPE7pZFmdUKnTjv+VNR5AWS5BDUdyHkG/suSX9wVyZaKFyDiKnhKI0rqtLMCOajH1F8eg4cRlBj1T7XSVl4L5QN1o0KZJXbBi1cGwHT7hOSOcJDDsG57I5dGhmOaAK991ekzb8/wl82iJnjaZhKKOt0jX1926INQ9OfL8nW4RadW+mojb3sq1RBIMDz0tpy+6pHyEWkiRbY76AAfVXYwTOuUa6WgSAFz3/KYFnTMGPIfXyCHXqSCQLmbT5+aBuuz5QQbH8+tp/CXrVxE2JsB8p0+u/0QMXUeQ4ACecnzgzCX4e0udAsY8z0Hmlv4VJ1tr8PqkA+GLiBcn77AdrrW43Qim0km7BBMxzAEi0ax2WTQpBkXJNp0jsCddNVq8baRSpmYI0Aucs2vNx4eSuM7fyleXIv+ynOTqAb67olRl727++qvQuQHH/ET0kD7IrfkcwNKNJOhMa6Tp0kd03VJdJvlJa6SJzEF3yMPzATqbW7oLnWdeGgjXYTMgWvB03kqaNWHQ1tzOvhu4yBOoF76H8x4xvfZfFUDmIaCAACS8Cbgm+wtIjop+M1gu0SOUjWDBU4iCIBnfYciXE+Wmt+aRdWDoJHhBhrecG7nRyn17JRXsH4fQuXvsfmP4al8ueoXEeFv0Pu0JzE1zSAbGZ5JJDpibgB1pOXW3ZK4sChSgnxEEkHkdT0mfcoRvZSs74lVrSRrcHa+9oVaUl7nAwGnLEfxAKrSpFlLNB+JUnKN7+ER528irANpjLqZkubMSNYnUa33mUtq19Ox4lwJHczN4tO43WTjXiWhu5+gWu+s10axr4Wi+gglziZ10gLJpNkl0a2Anb391lkc+k/DgJasD6p97YslqlLNOuUC5HMgxE9QT2BWeq02ynVTPha5w5iIPP6rkxUeAYGgsuSTtl00ZjrhLsqLviEOb9bBPGfkzvjfwX1WnQeZ5LKwbxGZP0atwV07VK0qLjz/Oqdo1RF7dVkF249JRKdX3z9EHe2ux7NpO5soeBuL39/ZZ9HFdPLZSahjWPRPY0fFeDI9LadlJrzZpEjcfRJUasdSjUq09L2i3raN1Q0az2EugRt+/l9UvUkx4oAI10vEffXsquqzr9dUImTJII5XseaZD/HAEAbG5+yth8e9pluUiIjK3lzAmes+qVqGxHMH2ErQeWmdRbe4SHHbVpNJfvrAsBM8+S0uODwU2ggRTLpmdbtaNBqDAHXqs+libyPfX7q3FcVnhwNw0N30G1vP1VxN/yjPGLEAGPd03gXAlx1ytPLUg5e99OqyzVgRutLh5OSI+a40G4Bk8rJVWQlXFHMRoQTB5RyO1+WvomX8OLG/PlMCbEuuSfCN4E3Wbw+oC6XtzN0Mz5wRGUiQZGifx3Fs7sjJMmACdSYA6RYC6hFt30VriQWzYXcRuJ5/wDj6qjKvw2/Ec2+lJgFgNASOQ2G56XVmwGmXeBpBcZ+d1wGN5j+ShCqHO+LU0JhrRA0ADQAbAWA0Mcigb2YwdIiataZNxO83tOs8+fmRntYcRUk/Iy7pIAnUjsEzxfFlxFITc3LQBA/UcvTrKHWoOZSLKTCXENzRciT4QT1Jk322RU7BJ+NUgWa0a2kNaDuNyBy+6HTp5nxIAGpAJiQDGk8hoNCi4Og4vbhqRBvmc5p+Z0OGaYs1oLr9Zm4A7FD4TTlItLbwcxvLoMjaJHRKzpUy+C3EMWHAMBnYmOW/oow4IuWw02BAEjKRmOugkTprY2K7gnDXV6k3M2H401W1xHDtoMIa6X3BOvI5TJgskRl72Cj2bPcl1GDiyJsbc9P9JBzzlGviMgchoJ6kAI2IdmDZBGYCbzZoAedozG0bZjyRKLYl5I8POLuMxA3A18wo12dugmYe3iieo/hcmDg3uuQBN/EDK5L+CeNpOUYmpABmIPPblCSqYwN3WZieJlxtojHHdRllNPcYHECNRcBalEbrxnDcdoQfVehwvE4ELSKxu26HI1MrLGJnf3yVxjoT3FtGOkef2KsW/TdJU8QTf8AZMDEQI9bBVDEaSiNqX2tB6W2Sra59yufinDQetlSjdSp4uQ3gH3CkPF7T20+iBVqnK27CSNiCATeIF7bzoZCGxhe2M1+lvUISao1g8kDUWjfv/CM6n4TcAyBBkTvaVnYKmRJ3E+LlO/5uj08USe8a6zoDKJRZ30dwxcSYHLlv08irYikTv8ARSHzAaLkCwB05nYeqBWxZaMviJvrMa7NOnXfsrjOlMXVGXW/M79AjiuS1rWyCRBEcu5/ZZ4bmdDj8sEzbs2/PVOVaoaCReZAPpJ5hRldQ/emg7EBjGtMGASDuDuZ2mEhSMmc0NIu7SBoWiN9rLsJg83jrEtp3huhcYsPt5IWKxQkAyGQYi09LHf/AEo3tfUFqYkOAJB+GwwGzGY/sqtxpB+I+7gIptEeEgi8bbx1grqV/HUOk5RMQL6aws/G46T4vltHbYCBKEHaeJyg1CQ5xmN5J++/soVQCmASM9d4NyJ+GwghzZ5uBueXdVwpyD4jwZjwMMW1FwL+SDhmlxJO/XUHmR7KdKT5aeB4n8GmSLlxuTm8oBtbrfflGXxPEGq8NJk8unkr458CDb3ol+GxJfudOyjK/A1PXqsBjPgMhvzPblJ3Am8HrAGqzMbWLzGw208gEp/ckkoOIxkCx8Rs3/uO/lc+Sm3Zya7CY0ueSBJzBjABMkGABv8AMXevRPCAW+KW0zDc18z7fEqhtxE2HPKOSTwXicGMJAa03tYAeJ56xmRXBpl0FrB4Qy4gCYHU6E9US9Jvda1Lh9WoA9tOx07aciuWWMNNyAZvMgegiw6LkG+Q1apOqCSrkKsLVym8BicpubL0eFxgI1k2i+3KN15FPYLGkHXRRVY5aeyo1iPMIzcSN1gUeKB0Wg9NCeaeo4i9wjTomTfp17CyPTqTosSniLQj0j5dp9E5V7abqsG674kib9o2Sbbdfr56o9F0AHMJkyNDt9L/AETPZgVb6eabpvEjp0n0WW+uBFx9Dqi0apPVPErGiAc3Sbj35odeGm2ki9j3iNURmIEdbai1+uv+kPEgkGHX6xfpbRXopl32N/eZRLXS2bNcD8oNnHOMs6WbI100SFfiF9Df7pV7y7cQ0xciZ1Ph1+qWw+JBcGucTyY0AF17gOiQI/V90xdetrD0X/CNSBB3m50BtyFr8zGyNQYA3O4EwR2HLz1S3EeOssCRDRZosB2B6fZJtBrmzTTZuSTmdqZgmG7db7KLd1OPm60cXj3ViRTuby4kQ0HsLmJt2J63bhadMeI5nAabz1ub7yfVLZ2NYQx1wNzEtED1WHxDjmSZkjTU3PIc+yWzbWI41TDnZ/lIAgZZ1sGmCRtpdIYGmSQ+ob3ytdt1IiJ7TErHwNNxcKj5adWATI6/932T76znm5EAxzPa3nqfIpE0GV/iOlxgDykcugjdMV8a1ogdFk1sVlAA1Ox1PUmdEpicUQPEbTNt0tno9icfnIZNtf3RW4kN3/aOaycOYGYnqVZ75ufIfnus72qQ1ieLNGjgee0X3n8TKVZj3EgwCXENYA69yOYi51kjRI8RrZT4p1Bjnf8A2q067h4mZWlwgAzIHOf0905EZX6eho1fD8IQ6o90uIkZQDHwzO19OafZiASC75Ga63Op7rEwjPhEgOeKhkHMAIFg7Nrl31I/c1TiLflaQSCbzq7QRB7+hSsEaWI4w3MZcAZ0LXE+oELlRrnkA+AdPD+ZK5PX/Rt8sARjh7IuEZNlstwvhiNtbeq0rCY7eYK5tlpYrhRzho/UbA+7LTPCGBhYRLm/MQdI2BbLTynZLZTCvPUsRH7rRo49w3/KUx3Ci2S2XMBFzbXZItqEaFMS2PTUuKdk7S4l5Ly1LGc01TxSGszeoZjx/lqtLB4jMDBEDmBPiI3N9YvtO0rx9LEhNUMZy2Qrlt6sPDrAef8AKYaBEiV57A8Ucy8g7wel+4Wzi/6pY50tw8CSYe4A37A/lVKe7DL8VERe/wDH5S9bFw0kOaCLxJ/bZIVuPCP+nkBkB2rSeji0aLB4hxnO/K12fr8o6lPZXI5iOISYztbIu48tbTvOhWjgzlaRTY9xNy51iTzJ/lZfDaVNkueWlwOp00BsD90ev/UeYhtMk2iQbCTzKm1Ht3TJoAHNWeDFwwRl85Hi+3QoT+JVHHJTJLTMOJtYXAcT4rdzqs19amP+s/M7/Ftx9Jnv9ENlapULQ0ZG3gnlEEgeanSucMVMRo2C+odGtmO7uX0TmG4WWHNVgvG2wnZo27o2EbSpNhkkkDMTqTF5PdCxnGG5oOV06AvywTubx6ply36I+uc0WDRtzjkoxdd4aB8oiwls7RLZkWNpFxpZEpcGrE55yNgHwODiP/EmL81jcUc2m5wDuXzXdO82HsjynR84YfVLfmO33+yFTxQe7M5xgGBrpz9FktzPMmS3qdU+x5AuB9NDtolRLtpVcQAcszB1iAQNP3QK+N8JjbfvfVI/HJs3zAG2sx5INavIDbQTMwJ9fx0RILmKKIeMx5iYkeXvmj06jREgEiABafTdKNrucA0TlnTQaEX6636puhTfIccobOWTdvXQHa+k8k0RoUsQCB8TK8xHikQAIaybEgAAbwrfGGoOYAZQ0ku11i9tvRJPc2n+oOzyTAcI/wCMuHinWRpKFRxgIkgTOwv6yISVy0eqcQAMfN1Oaea5ZjmnnHQrktDa3DsNe8HzC1G0xfMcoFyB22k3Nh6pTCMLbzHXf+ELiFSSGNMk6nW3lsqOdROEaHuz6wRlba/Obg+nXRMPfOaIbeBaTa3zG40sB9lLHtZDGFwMAG4HivYXFo59eiu/KXsbGgHyka3u0EDYjWTYnokciraIbJPI7HpbxdwegMrJqcDa+SPCBqRLgNrx5LayjO7LLxfSCXD/ALryJ1PQ3Ngh1HNzBt4tOgAubCTB2MyO6YykvrzlfgT27tdPJwtyBE2KA7AVWXyuAOljdetYXZMp+WQbE63GgnWZlSyg3MM3hsJcA0GTpkHg6/q31RvSODxv9wRqEaliztJPIL1D8MCw0nSWgh0wYaTAccrS4Emzb6d1lO/p9r7tJF76HtYQef0T2VxynhIcX6H3zv8AhXr8cNgBtc8yZPPqBbkgYjglVp0zWmWuDrTGxVHYBwcc7SBa8aSJB62uqRyyBr41ztSjV65cGvm58LjpJaBfncET2ndQ/g9UfpMXvsQDEg7id0T+wcYY0EvhxI37D/4ibxuhPZYVJsZ813xdp8rqHS6XEkumZJvzJJPkuqPLje/0n0+6B2dwuMpM1bmPX7iyKeOG+l/L2EjXoltsoFh3uAYubKlElpmA7o4AoPs4/Hvfd1QDoDdWa5jNwZF9ClWlhbdgB0kF3rEmT0Qs0afUewgbrZ4fxirTOTDvqgOsWsl2p/SNj1Ed0PEUqj3k1xBbAINiTf5v+RuSSs11UzBdIgC3LYbJg4uQGAARsJudJPWEtDZ5tYaAxYn+J/CAaxNh6JdlLmd9r/ZEZi/hus1rjBHiAcBIiQDqep08ktK5CUSQZF4uTAcAOZB7x5rviAkjKSDcGwIi82Ghtb83Spc48yTcxr0HZM4fOQXEGBaRtIyhpiwtpMJp26lVMgCd+VyetpGmqew2Ide082i3O89JlJirSLb5m1A6cxu1w/wcyJaZ/UDEE2Gq6o/wtcPC6TLdwQZBsZFiI7G5S0JRq9TXUZb3vfpHNXwQzwJAAGhss8vneSTqf3RaTjINzPLWwRo9tI4Mf4k9bqVLOLsgSH6DSI7iTN9Y6rktK3Hsf6LwWHqMrUqmIGGrPNP4Nd2gic9PMSA1zgRuCdJNwdjh/C6+H4rg6eJZT8WZvxaYaWYim5z3hz/AMzwC0EmDZp6nwlDiTPhvwz6Qqse9tVz8z2uZka5oyFoIvnM5mkRFtCPR8P8A6vyPw5bSL24IRRZ8Xd0/O8NuDmjK1oEtYBAmXv4Oy2n/AOq3VqdTFuNQVWVq+JoCiCH5Q0Zg6CJYWyywPyh1tFs/+iCqRieHvpV6IALsDUaM7MrQxwa18y8EZgXAHMZzOlfP+O8WGJrVKgEfGeXGmXl4BMlzwcoGW8CfEJOwWlhf6tH90/Ftotp1yXw5lV3wg59icv6rSTDgHENtEgmz43TAfTEgxIDQLjKLR4oF8u0nVEhrnszZBcjwARoL+A53Gbkka/S+IIeIbmJc6TOUTEBmVpOYw20zuLG6HWI+HEgeIS0fEtE2EtdYEkC94PO6WF8Nsh2UgOcbEkiNmyaZmBad+SMylJPijcuYM2gcYApvuJgGRaOhJ7AOBe1uVrjMmGsHWRDmOmOvpqqPAj/3JiGhpgiwJLh42GT4v8hc6myQHyycpmCKmYvuQ4m9RrSA8PgNgSbkRqgVMRlaATBDCWRJF4k7EElrWg7Abqa8yWtMgATNh4gTEZi0RJFiNJsdKPcARnGYAA5RqJFmw8bDWJ1nmjRqupgTDQNzcuc2LwTrJFvMnZL4duVrZs1xJLtZiAAdbFwkiJ0TVSoMwMDJcaS4T4cxBNn+EuAJ67oYqXi2rnfLm8QvlGe5vEzMyEFQX0yCMwIF4cIEkizs0TF7D6rNx9GIaIvE6yLuGQg6Hci+y02udldZrjqYEnKwHNE/M3Kbt/4jYLGovzPjz9LgTrv9lUZ5GjwZrTlc64AJEi5JAA+pPktbCcOZl8VNrXFrozHwkiAd9RrE3J8kPhZGZzt2CYMAm1wBGsZhPUFa/HCwAloAMi/+WrSABqDPc+UktGOLJxHCWuDSReAD2HhB+gCqOBtbmJFgYBgxN4HcwbdDyTzaxdTa2MrTA+I65B1IIGg1ufQojoIIJkgmXHpYRFj3U26aSS+MH+0aTBblLDEt0iXXcSbH5Ra0ddexHAt2ttzWrhBJcbCTc7QRv6KlSsQ2ILRcgHQzeAek26I5DhI87U4fOlot/ryUO4cQDInwggnkCB+V6CiIyyB1PfolsYwtD7atgg9HNd/9VUrLLDTEFM3BEkevqrZzFi4DkCOljEdNVrPptLidDbw3tHUi56BUHDyXuk6bEbm8GE9o4s6iBlMl02j83TWFpj4bzmIgsGUkEHMT+neAD6rn4WBJNuQBEltojSbfldScCHFwsDTOW8ZQ4y0GQdx17IGkHD2PiFxpEa6RsdilH4Zzb6i1wE3haeZ0uNiYkkmOU7x1Ws3LDtfCCCL67fXnYpbVMdvNNcdfwmMNiRIkSNxpI5W07jRar+DgtlkwSMxbJOUmJLdzJH2WdX4Y5kxdpBIPUat5g62Ke5U2WNI8Npv8TMQ1rTcNqfEzjo7JTLSRpI11gTA5ZTQ0gTUg8iyT6g3XJk//2Q==">
            <a:extLst>
              <a:ext uri="{FF2B5EF4-FFF2-40B4-BE49-F238E27FC236}">
                <a16:creationId xmlns:a16="http://schemas.microsoft.com/office/drawing/2014/main" xmlns="" id="{F0A55C3E-52B3-8999-C8F3-49951734A6A9}"/>
              </a:ext>
            </a:extLst>
          </p:cNvPr>
          <p:cNvSpPr>
            <a:spLocks noChangeAspect="1" noChangeArrowheads="1"/>
          </p:cNvSpPr>
          <p:nvPr/>
        </p:nvSpPr>
        <p:spPr bwMode="auto">
          <a:xfrm>
            <a:off x="1687513"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endParaRPr lang="sr-Latn-CS" altLang="sr-Latn-RS" sz="1800">
              <a:solidFill>
                <a:srgbClr val="000000"/>
              </a:solidFill>
            </a:endParaRPr>
          </a:p>
        </p:txBody>
      </p:sp>
      <p:sp>
        <p:nvSpPr>
          <p:cNvPr id="36867" name="AutoShape 4" descr="data:image/jpeg;base64,/9j/4AAQSkZJRgABAQAAAQABAAD/2wCEAAkGBhQSERUUEhQWFRUUFRUYGBUVGBUXGhoYFxgYFxcUGBcYGyYeGBwjGhUVHy8gIycqLCwsFR8xNTAqNScrLCkBCQoKDgwOGg8PGikkHB8sLCwsLCwsLCwsLCwsLCwsLCwsKSwsLCwsKSwsLCwsLCwsLCwsLCwsLCwsLCwsLCwsKf/AABEIANAA8wMBIgACEQEDEQH/xAAbAAACAwEBAQAAAAAAAAAAAAADBAECBQAGB//EADoQAAEDAgQEBAUDBAEDBQAAAAEAAhEDIQQSMUEFUWFxIoGR8BMyobHBQtHhBhRS8WIzcpIVI4LC4v/EABkBAAMBAQEAAAAAAAAAAAAAAAABAgMEBf/EACURAQEAAgMAAgEDBQAAAAAAAAABAhESITFBUSIDBIETFDJCYf/aAAwDAQACEQMRAD8AWa1FDFRhV3vXnPT2q50orCgBGYgCC6IwQoaQFDjKAO2oufVhCphXFPmgLNMqC26I1XaxGzGw9NErqjCqVqqAPTfZSHJNlaFIqlxRsmh8SUPMrU2QFACAsXhS0qr+iJTaEEkmEGo8AIz3rA/qLGQIGpROx4U4l/UJzZKcnqtDhODMS65K85w+mPiCea+gcPpCAt8Zql4uyhDZQWUZum8RUGgUMAAWmXbXCfIdNkKXKXGFnY7GZRql1J20oXEsaG2GqzaDJuVQS8yVoYekubLPlWa1OimGUUSnSTDGJAIUlyZDFyYeCp1kX4qQpglPUqaNpHphXChpV2hSS7QiBDzK4NkGM0KwYl21EwyqgD02IqWFRd/cIBmUtVVxUQhc3SDmlNUWBLkckxSEBAGdUVm6JU1L3VzUnRGySdUw11ku0Rqg4jHtYLlApjFVwxpJK8Ti8b8SoSTZU45xapUdlEhpQQIbHRb4Y6R6thMTFYTovdcNxct1Xy3HVi5wg6clvcJ47lgOK1sPGy3t74VLq7sQvO0+NgixUVOLhOajsxnTcrYuywMTiM7uiBU4pnsCi4WnKx/Vy+IzzvejdCmtKhThAw9JaDGLCJEaBCu0qrVeVRyOhcqKVQ08CwQjNelsyNTKVZmmogNkuHK3xFIGa9HBlJsTAKkJcFdroQXFSx0oMcPlS1VcoZXA1Tkt6TaaL4CgOSr6xdoIHNFZhnCA8EH/AJSNd7rox/Qt9Rc/oanVCu6qop0R9Fb4K1/t8fsTKop0i4phtHKhZCNDCtUa4iCR5LK/tr8K5M/inFBTGsnkF59tOrWJME++q9Q3CifCBM3kX5EZtfJM1OHNbBkAEbbdO60w/R0y57eOp8ErkyWH6H8oeL4dVYDNN/8A4u/Ze0ZXEwJMdPunqeIB1EE7ha/0z3Y+L4RxNQl3NaNWiCvovEv6bou+am0OnVtjHO1isg/0vSBvmIj/AC//ACoyxqZXi/hPHyvKBiHVv87L2Z/pQB0Bzsp0dFp69FlVv6cqh2gIHL9lN6iuV82JwShDRNyvSYSms3A4UtsRBC2MKFyW7roxP0GJtuiBTNkYOT0a4crKgYmKdNOK6gcKUU0lKpPJ8zVmVUB1SVLApQdzrmGUJoRaYSM0xXNRLfEV2P5CUpjbdQrZBwOagOA0U08OXaz5JunhCbQujH9vP9k8rQmsLug7K7cIATz6zPkm6eGsBsEwMGLLpxwmPkRrfoWErZLZZkaltwdoJ0/nsgPpnPJkmZPU7krRdTaOvr/ooD23n32VjHEN78t+ew/YpllM6nQ9vwq/24Owm5/gK2bKLm/L9ig0vU0tpBg6xE+SG1xMesoxkifK8D3umrSopAmfcIj6Yc3KZgGR+8d1XPA7+9FalhwZ8RgcjH0KKzuPy4Umg5SLjcASdI99VNSiRFrHciPsjGWiA45HHWJMgEwCBMbxpZIYjGucbbWn2fcqfBO2lRqSwS4QDEHbrHNJYpgJJF/KPolnVX6kT29lWAiNo5/cpbHDXYb7JOpIdHPSU5U352Sdd1+qVToCq+BIR8Piw35kvXENPb8oT9FnljL6rG2ePQ06oIkXRg9ebp4ws0WrhuJsdYnKfp5FYXDTbHPfrWYUei5K0yEeU5F0cuC5JufdcnpOnzRgumWiyWpBMkrFIjEWUs2pCdwlGblXhhyFq1DCzrotKlhwAupUtE01w0hdWMk8KY7WYwDS/VFZ5K7KM7IhZl29NFoaBRgK7QN/W6lgvvOivkv6bfgplUPHnIQPgxbbbRHyX5IdaIg7oATNTYnud9/ypNPWYPL371XMOsmZ2tvaee6h4Me/exSCGSXX9On4TYcMuttgT99ilaLZdfT3ZPYs+DUmdRmnltPTcclUK+6Z9cjR3MibRpNo5SEWhUEyZ8umx0BCC3E2yktgiPlB7HS5+vi2QW0YPhPrr5oXZ1qn69b5ZuJuAdZ3HKJhdUbnIDQBFjNyb3+gHogta0tJMTy19j+FpU6bWtkiP1WNiDvmOtxFlNZXplvobt2/T01meajOdHCDt/ITWMxIDjlHexkX3lLkmJIB6g3/AIU6XvoN9P6apCt8xH1+mqeo8x5JCZd53Gvb8oZgYgadVDm3AhXrOioBawJvz9yrvpO8OYtALS4AnUGRoDMyNLKT8BqNg3HqlXvTeci+se97JbLmcJGpgbdFGRw/w/jmXwuuNitenj2u0d5Lx9YQ8jf+UdlY6LPbTF6s1lC8x/6g4blcntbKYrucgBRUqRdYMjGGoF7ugvyv+VvYTDRus7hDbAnU/lbYfHJdmOMkKUVrdEyzCiQUvTqXC0G1JuR79/daH2I2Bt2791BJ6eUKp6xpP8aK7H2/kD/aZDhjYMiTFwPfuxVGgTYHURrp3XMcSCLaE+7ckMzMye19/TmgJc7f7HmdI8kF3Lt5IldoOwBI1JHbS8IFXDgxcd5BiN5ieSNmrUt/Nvv2VL7HntH5VqeB5Tv2i95GlvyurvAbHQch5blBzTsHTdmmbjktPFsy0x4T+D1ufWyDwpzZuMojU3jffXRa/GW2a0wAWggEmACDEEnUwLcyqjO5flI8o/5bAXJm3KBMxO6iuwtAvIjbz93XOMu7HZGY03uHdDKK2q+AqEww7vaRE5gQRBEW335LVNLLIBiNSIMTzh0biZJ1KQ4bS33nLBJETM8uoj7rUe3Nc/KLiDY6T5adAT0Uxln6xsY3M+bCTYchPPdUOu4HMfsnsU1kXvm+WC3W0glsTqUiKRnLzi+vkIUxU8BDoBcbAIGFw8NLnam9voPQI+JYCQ0TIgmBvbX3sqYwkDKCZPso0ilqWHJcepPPbb7oVEC5I6DsOabrHKwe78ra680F1HKB2t5JF6HVwxOh8tvJKVaPOPJN1auWxmdhy9gpGtUOpCzzrTGdFAPE7pZFmdUKnTjv+VNR5AWS5BDUdyHkG/suSX9wVyZaKFyDiKnhKI0rqtLMCOajH1F8eg4cRlBj1T7XSVl4L5QN1o0KZJXbBi1cGwHT7hOSOcJDDsG57I5dGhmOaAK991ekzb8/wl82iJnjaZhKKOt0jX1926INQ9OfL8nW4RadW+mojb3sq1RBIMDz0tpy+6pHyEWkiRbY76AAfVXYwTOuUa6WgSAFz3/KYFnTMGPIfXyCHXqSCQLmbT5+aBuuz5QQbH8+tp/CXrVxE2JsB8p0+u/0QMXUeQ4ACecnzgzCX4e0udAsY8z0Hmlv4VJ1tr8PqkA+GLiBcn77AdrrW43Qim0km7BBMxzAEi0ax2WTQpBkXJNp0jsCddNVq8baRSpmYI0Aucs2vNx4eSuM7fyleXIv+ynOTqAb67olRl727++qvQuQHH/ET0kD7IrfkcwNKNJOhMa6Tp0kd03VJdJvlJa6SJzEF3yMPzATqbW7oLnWdeGgjXYTMgWvB03kqaNWHQ1tzOvhu4yBOoF76H8x4xvfZfFUDmIaCAACS8Cbgm+wtIjop+M1gu0SOUjWDBU4iCIBnfYciXE+Wmt+aRdWDoJHhBhrecG7nRyn17JRXsH4fQuXvsfmP4al8ueoXEeFv0Pu0JzE1zSAbGZ5JJDpibgB1pOXW3ZK4sChSgnxEEkHkdT0mfcoRvZSs74lVrSRrcHa+9oVaUl7nAwGnLEfxAKrSpFlLNB+JUnKN7+ER528irANpjLqZkubMSNYnUa33mUtq19Ox4lwJHczN4tO43WTjXiWhu5+gWu+s10axr4Wi+gglziZ10gLJpNkl0a2Anb391lkc+k/DgJasD6p97YslqlLNOuUC5HMgxE9QT2BWeq02ynVTPha5w5iIPP6rkxUeAYGgsuSTtl00ZjrhLsqLviEOb9bBPGfkzvjfwX1WnQeZ5LKwbxGZP0atwV07VK0qLjz/Oqdo1RF7dVkF249JRKdX3z9EHe2ux7NpO5soeBuL39/ZZ9HFdPLZSahjWPRPY0fFeDI9LadlJrzZpEjcfRJUasdSjUq09L2i3raN1Q0az2EugRt+/l9UvUkx4oAI10vEffXsquqzr9dUImTJII5XseaZD/HAEAbG5+yth8e9pluUiIjK3lzAmes+qVqGxHMH2ErQeWmdRbe4SHHbVpNJfvrAsBM8+S0uODwU2ggRTLpmdbtaNBqDAHXqs+libyPfX7q3FcVnhwNw0N30G1vP1VxN/yjPGLEAGPd03gXAlx1ytPLUg5e99OqyzVgRutLh5OSI+a40G4Bk8rJVWQlXFHMRoQTB5RyO1+WvomX8OLG/PlMCbEuuSfCN4E3Wbw+oC6XtzN0Mz5wRGUiQZGifx3Fs7sjJMmACdSYA6RYC6hFt30VriQWzYXcRuJ5/wDj6qjKvw2/Ec2+lJgFgNASOQ2G56XVmwGmXeBpBcZ+d1wGN5j+ShCqHO+LU0JhrRA0ADQAbAWA0Mcigb2YwdIiataZNxO83tOs8+fmRntYcRUk/Iy7pIAnUjsEzxfFlxFITc3LQBA/UcvTrKHWoOZSLKTCXENzRciT4QT1Jk322RU7BJ+NUgWa0a2kNaDuNyBy+6HTp5nxIAGpAJiQDGk8hoNCi4Og4vbhqRBvmc5p+Z0OGaYs1oLr9Zm4A7FD4TTlItLbwcxvLoMjaJHRKzpUy+C3EMWHAMBnYmOW/oow4IuWw02BAEjKRmOugkTprY2K7gnDXV6k3M2H401W1xHDtoMIa6X3BOvI5TJgskRl72Cj2bPcl1GDiyJsbc9P9JBzzlGviMgchoJ6kAI2IdmDZBGYCbzZoAedozG0bZjyRKLYl5I8POLuMxA3A18wo12dugmYe3iieo/hcmDg3uuQBN/EDK5L+CeNpOUYmpABmIPPblCSqYwN3WZieJlxtojHHdRllNPcYHECNRcBalEbrxnDcdoQfVehwvE4ELSKxu26HI1MrLGJnf3yVxjoT3FtGOkef2KsW/TdJU8QTf8AZMDEQI9bBVDEaSiNqX2tB6W2Sra59yufinDQetlSjdSp4uQ3gH3CkPF7T20+iBVqnK27CSNiCATeIF7bzoZCGxhe2M1+lvUISao1g8kDUWjfv/CM6n4TcAyBBkTvaVnYKmRJ3E+LlO/5uj08USe8a6zoDKJRZ30dwxcSYHLlv08irYikTv8ARSHzAaLkCwB05nYeqBWxZaMviJvrMa7NOnXfsrjOlMXVGXW/M79AjiuS1rWyCRBEcu5/ZZ4bmdDj8sEzbs2/PVOVaoaCReZAPpJ5hRldQ/emg7EBjGtMGASDuDuZ2mEhSMmc0NIu7SBoWiN9rLsJg83jrEtp3huhcYsPt5IWKxQkAyGQYi09LHf/AEo3tfUFqYkOAJB+GwwGzGY/sqtxpB+I+7gIptEeEgi8bbx1grqV/HUOk5RMQL6aws/G46T4vltHbYCBKEHaeJyg1CQ5xmN5J++/soVQCmASM9d4NyJ+GwghzZ5uBueXdVwpyD4jwZjwMMW1FwL+SDhmlxJO/XUHmR7KdKT5aeB4n8GmSLlxuTm8oBtbrfflGXxPEGq8NJk8unkr458CDb3ol+GxJfudOyjK/A1PXqsBjPgMhvzPblJ3Am8HrAGqzMbWLzGw208gEp/ckkoOIxkCx8Rs3/uO/lc+Sm3Zya7CY0ueSBJzBjABMkGABv8AMXevRPCAW+KW0zDc18z7fEqhtxE2HPKOSTwXicGMJAa03tYAeJ56xmRXBpl0FrB4Qy4gCYHU6E9US9Jvda1Lh9WoA9tOx07aciuWWMNNyAZvMgegiw6LkG+Q1apOqCSrkKsLVym8BicpubL0eFxgI1k2i+3KN15FPYLGkHXRRVY5aeyo1iPMIzcSN1gUeKB0Wg9NCeaeo4i9wjTomTfp17CyPTqTosSniLQj0j5dp9E5V7abqsG674kib9o2Sbbdfr56o9F0AHMJkyNDt9L/AETPZgVb6eabpvEjp0n0WW+uBFx9Dqi0apPVPErGiAc3Sbj35odeGm2ki9j3iNURmIEdbai1+uv+kPEgkGHX6xfpbRXopl32N/eZRLXS2bNcD8oNnHOMs6WbI100SFfiF9Df7pV7y7cQ0xciZ1Ph1+qWw+JBcGucTyY0AF17gOiQI/V90xdetrD0X/CNSBB3m50BtyFr8zGyNQYA3O4EwR2HLz1S3EeOssCRDRZosB2B6fZJtBrmzTTZuSTmdqZgmG7db7KLd1OPm60cXj3ViRTuby4kQ0HsLmJt2J63bhadMeI5nAabz1ub7yfVLZ2NYQx1wNzEtED1WHxDjmSZkjTU3PIc+yWzbWI41TDnZ/lIAgZZ1sGmCRtpdIYGmSQ+ob3ytdt1IiJ7TErHwNNxcKj5adWATI6/932T76znm5EAxzPa3nqfIpE0GV/iOlxgDykcugjdMV8a1ogdFk1sVlAA1Ox1PUmdEpicUQPEbTNt0tno9icfnIZNtf3RW4kN3/aOaycOYGYnqVZ75ufIfnus72qQ1ieLNGjgee0X3n8TKVZj3EgwCXENYA69yOYi51kjRI8RrZT4p1Bjnf8A2q067h4mZWlwgAzIHOf0905EZX6eho1fD8IQ6o90uIkZQDHwzO19OafZiASC75Ga63Op7rEwjPhEgOeKhkHMAIFg7Nrl31I/c1TiLflaQSCbzq7QRB7+hSsEaWI4w3MZcAZ0LXE+oELlRrnkA+AdPD+ZK5PX/Rt8sARjh7IuEZNlstwvhiNtbeq0rCY7eYK5tlpYrhRzho/UbA+7LTPCGBhYRLm/MQdI2BbLTynZLZTCvPUsRH7rRo49w3/KUx3Ci2S2XMBFzbXZItqEaFMS2PTUuKdk7S4l5Ly1LGc01TxSGszeoZjx/lqtLB4jMDBEDmBPiI3N9YvtO0rx9LEhNUMZy2Qrlt6sPDrAef8AKYaBEiV57A8Ucy8g7wel+4Wzi/6pY50tw8CSYe4A37A/lVKe7DL8VERe/wDH5S9bFw0kOaCLxJ/bZIVuPCP+nkBkB2rSeji0aLB4hxnO/K12fr8o6lPZXI5iOISYztbIu48tbTvOhWjgzlaRTY9xNy51iTzJ/lZfDaVNkueWlwOp00BsD90ev/UeYhtMk2iQbCTzKm1Ht3TJoAHNWeDFwwRl85Hi+3QoT+JVHHJTJLTMOJtYXAcT4rdzqs19amP+s/M7/Ftx9Jnv9ENlapULQ0ZG3gnlEEgeanSucMVMRo2C+odGtmO7uX0TmG4WWHNVgvG2wnZo27o2EbSpNhkkkDMTqTF5PdCxnGG5oOV06AvywTubx6ply36I+uc0WDRtzjkoxdd4aB8oiwls7RLZkWNpFxpZEpcGrE55yNgHwODiP/EmL81jcUc2m5wDuXzXdO82HsjynR84YfVLfmO33+yFTxQe7M5xgGBrpz9FktzPMmS3qdU+x5AuB9NDtolRLtpVcQAcszB1iAQNP3QK+N8JjbfvfVI/HJs3zAG2sx5INavIDbQTMwJ9fx0RILmKKIeMx5iYkeXvmj06jREgEiABafTdKNrucA0TlnTQaEX6636puhTfIccobOWTdvXQHa+k8k0RoUsQCB8TK8xHikQAIaybEgAAbwrfGGoOYAZQ0ku11i9tvRJPc2n+oOzyTAcI/wCMuHinWRpKFRxgIkgTOwv6yISVy0eqcQAMfN1Oaea5ZjmnnHQrktDa3DsNe8HzC1G0xfMcoFyB22k3Nh6pTCMLbzHXf+ELiFSSGNMk6nW3lsqOdROEaHuz6wRlba/Obg+nXRMPfOaIbeBaTa3zG40sB9lLHtZDGFwMAG4HivYXFo59eiu/KXsbGgHyka3u0EDYjWTYnokciraIbJPI7HpbxdwegMrJqcDa+SPCBqRLgNrx5LayjO7LLxfSCXD/ALryJ1PQ3Ngh1HNzBt4tOgAubCTB2MyO6YykvrzlfgT27tdPJwtyBE2KA7AVWXyuAOljdetYXZMp+WQbE63GgnWZlSyg3MM3hsJcA0GTpkHg6/q31RvSODxv9wRqEaliztJPIL1D8MCw0nSWgh0wYaTAccrS4Emzb6d1lO/p9r7tJF76HtYQef0T2VxynhIcX6H3zv8AhXr8cNgBtc8yZPPqBbkgYjglVp0zWmWuDrTGxVHYBwcc7SBa8aSJB62uqRyyBr41ztSjV65cGvm58LjpJaBfncET2ndQ/g9UfpMXvsQDEg7id0T+wcYY0EvhxI37D/4ibxuhPZYVJsZ813xdp8rqHS6XEkumZJvzJJPkuqPLje/0n0+6B2dwuMpM1bmPX7iyKeOG+l/L2EjXoltsoFh3uAYubKlElpmA7o4AoPs4/Hvfd1QDoDdWa5jNwZF9ClWlhbdgB0kF3rEmT0Qs0afUewgbrZ4fxirTOTDvqgOsWsl2p/SNj1Ed0PEUqj3k1xBbAINiTf5v+RuSSs11UzBdIgC3LYbJg4uQGAARsJudJPWEtDZ5tYaAxYn+J/CAaxNh6JdlLmd9r/ZEZi/hus1rjBHiAcBIiQDqep08ktK5CUSQZF4uTAcAOZB7x5rviAkjKSDcGwIi82Ghtb83Spc48yTcxr0HZM4fOQXEGBaRtIyhpiwtpMJp26lVMgCd+VyetpGmqew2Ide082i3O89JlJirSLb5m1A6cxu1w/wcyJaZ/UDEE2Gq6o/wtcPC6TLdwQZBsZFiI7G5S0JRq9TXUZb3vfpHNXwQzwJAAGhss8vneSTqf3RaTjINzPLWwRo9tI4Mf4k9bqVLOLsgSH6DSI7iTN9Y6rktK3Hsf6LwWHqMrUqmIGGrPNP4Nd2gic9PMSA1zgRuCdJNwdjh/C6+H4rg6eJZT8WZvxaYaWYim5z3hz/AMzwC0EmDZp6nwlDiTPhvwz6Qqse9tVz8z2uZka5oyFoIvnM5mkRFtCPR8P8A6vyPw5bSL24IRRZ8Xd0/O8NuDmjK1oEtYBAmXv4Oy2n/AOq3VqdTFuNQVWVq+JoCiCH5Q0Zg6CJYWyywPyh1tFs/+iCqRieHvpV6IALsDUaM7MrQxwa18y8EZgXAHMZzOlfP+O8WGJrVKgEfGeXGmXl4BMlzwcoGW8CfEJOwWlhf6tH90/Ftotp1yXw5lV3wg59icv6rSTDgHENtEgmz43TAfTEgxIDQLjKLR4oF8u0nVEhrnszZBcjwARoL+A53Gbkka/S+IIeIbmJc6TOUTEBmVpOYw20zuLG6HWI+HEgeIS0fEtE2EtdYEkC94PO6WF8Nsh2UgOcbEkiNmyaZmBad+SMylJPijcuYM2gcYApvuJgGRaOhJ7AOBe1uVrjMmGsHWRDmOmOvpqqPAj/3JiGhpgiwJLh42GT4v8hc6myQHyycpmCKmYvuQ4m9RrSA8PgNgSbkRqgVMRlaATBDCWRJF4k7EElrWg7Abqa8yWtMgATNh4gTEZi0RJFiNJsdKPcARnGYAA5RqJFmw8bDWJ1nmjRqupgTDQNzcuc2LwTrJFvMnZL4duVrZs1xJLtZiAAdbFwkiJ0TVSoMwMDJcaS4T4cxBNn+EuAJ67oYqXi2rnfLm8QvlGe5vEzMyEFQX0yCMwIF4cIEkizs0TF7D6rNx9GIaIvE6yLuGQg6Hci+y02udldZrjqYEnKwHNE/M3Kbt/4jYLGovzPjz9LgTrv9lUZ5GjwZrTlc64AJEi5JAA+pPktbCcOZl8VNrXFrozHwkiAd9RrE3J8kPhZGZzt2CYMAm1wBGsZhPUFa/HCwAloAMi/+WrSABqDPc+UktGOLJxHCWuDSReAD2HhB+gCqOBtbmJFgYBgxN4HcwbdDyTzaxdTa2MrTA+I65B1IIGg1ufQojoIIJkgmXHpYRFj3U26aSS+MH+0aTBblLDEt0iXXcSbH5Ra0ddexHAt2ttzWrhBJcbCTc7QRv6KlSsQ2ILRcgHQzeAek26I5DhI87U4fOlot/ryUO4cQDInwggnkCB+V6CiIyyB1PfolsYwtD7atgg9HNd/9VUrLLDTEFM3BEkevqrZzFi4DkCOljEdNVrPptLidDbw3tHUi56BUHDyXuk6bEbm8GE9o4s6iBlMl02j83TWFpj4bzmIgsGUkEHMT+neAD6rn4WBJNuQBEltojSbfldScCHFwsDTOW8ZQ4y0GQdx17IGkHD2PiFxpEa6RsdilH4Zzb6i1wE3haeZ0uNiYkkmOU7x1Ws3LDtfCCCL67fXnYpbVMdvNNcdfwmMNiRIkSNxpI5W07jRar+DgtlkwSMxbJOUmJLdzJH2WdX4Y5kxdpBIPUat5g62Ke5U2WNI8Npv8TMQ1rTcNqfEzjo7JTLSRpI11gTA5ZTQ0gTUg8iyT6g3XJk//2Q==">
            <a:extLst>
              <a:ext uri="{FF2B5EF4-FFF2-40B4-BE49-F238E27FC236}">
                <a16:creationId xmlns:a16="http://schemas.microsoft.com/office/drawing/2014/main" xmlns="" id="{08E28AA9-1C96-14AC-EFC8-440ACDE854DA}"/>
              </a:ext>
            </a:extLst>
          </p:cNvPr>
          <p:cNvSpPr>
            <a:spLocks noChangeAspect="1" noChangeArrowheads="1"/>
          </p:cNvSpPr>
          <p:nvPr/>
        </p:nvSpPr>
        <p:spPr bwMode="auto">
          <a:xfrm>
            <a:off x="1687513"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endParaRPr lang="sr-Latn-CS" altLang="sr-Latn-RS" sz="1800">
              <a:solidFill>
                <a:srgbClr val="000000"/>
              </a:solidFill>
            </a:endParaRPr>
          </a:p>
        </p:txBody>
      </p:sp>
      <p:pic>
        <p:nvPicPr>
          <p:cNvPr id="36868" name="Picture 6" descr="http://www.atlasdermatologico.com.br/ListaImagens/Balanitis_Candidomycetica3.JPG">
            <a:extLst>
              <a:ext uri="{FF2B5EF4-FFF2-40B4-BE49-F238E27FC236}">
                <a16:creationId xmlns:a16="http://schemas.microsoft.com/office/drawing/2014/main" xmlns="" id="{357A40A3-D147-98FF-57CC-A94F791028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497" b="7256"/>
          <a:stretch>
            <a:fillRect/>
          </a:stretch>
        </p:blipFill>
        <p:spPr bwMode="auto">
          <a:xfrm>
            <a:off x="3070226" y="525463"/>
            <a:ext cx="5618163" cy="448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TextBox 4">
            <a:extLst>
              <a:ext uri="{FF2B5EF4-FFF2-40B4-BE49-F238E27FC236}">
                <a16:creationId xmlns:a16="http://schemas.microsoft.com/office/drawing/2014/main" xmlns="" id="{401B9FD9-ED71-7144-1F87-97B5D387E20C}"/>
              </a:ext>
            </a:extLst>
          </p:cNvPr>
          <p:cNvSpPr txBox="1">
            <a:spLocks noChangeArrowheads="1"/>
          </p:cNvSpPr>
          <p:nvPr/>
        </p:nvSpPr>
        <p:spPr bwMode="auto">
          <a:xfrm>
            <a:off x="3952876" y="5214939"/>
            <a:ext cx="27860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Balanitis candidomycetica</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AutoShape 2" descr="data:image/jpeg;base64,/9j/4AAQSkZJRgABAQAAAQABAAD/2wCEAAkGBhQSERQUEhQUFRUWFxcXFRUYFBcXGBcXFxcXFBQXFRgXHCYeFxwkGRcXHy8gJCcpLCwsFR4xNTAqNSYrLCkBCQoKDgwOGg8PGiwkHyQsLCwsKSwpKSkpKSksLCwsLCwsKSwsLCwpKSwpLCwpLCwsLCksLCwsLCwsKSwsLCwsKf/AABEIALcBFAMBIgACEQEDEQH/xAAbAAACAwEBAQAAAAAAAAAAAAADBAACBQEGB//EADkQAAEDAwIDBgUDBAAHAQAAAAEAAhEDBCExQRJRYQUicYGR8BMyobHB0eHxBhRCUgcVI2KCkqJy/8QAGgEAAwEBAQEAAAAAAAAAAAAAAQIDAAQFBv/EACIRAAICAgMAAgMBAAAAAAAAAAABAhESIQMxQRNRImHwMv/aAAwDAQACEQMRAD8A+XVf6fruPERO38DQLQ7P7JqUiONsSvoI7PkYCq6yBwV5kpuSo+khxqErQHsepAC9XaVsYXk3W3wzvH2T9r2kWDKRaKSVno6rAc9ff2R2NLDjLT9Fh0+1eLQha9GuSIJWVEZJocdT3GhSFZpacaIguuE8O2ylfKDSYI6F6j0B1dUfVSlaukHordVVjvqd6OePDkfX8pi5ulj16+UB0e37Cq4XoqbsLyn9P1pAPMZ8Rg+uv/kvR/Gwrw6ObkWyl69Y9WplPXdysevXykmPBaDtqKVKqWZVXKlbCQegdarJWx2NTWEMlen7KbhGKtmnqJqtXSFGrj3q5yC9dZly5P13rJu3qbZaJn3b1nNElMXVRLUXSUEMzRoNRyxCt02GqiEJb0im3NgItrSRK9PCeibYgH5RHuQIyixhIMCJQy1EXHOWCDAUVTUXEDAwNlwU84RGDKIAgjsaEL1vdKB8HHVOXdPbmQrMphyA3SMo2hmRhMW9++nrkLRfSwk6lKVqB2Gq9rNcARqCmanaYjVY1xQCWNM9UGD4x2pfZKTrXvVCdSMqlS0keCXEbBitzerLdcy5bNPs1p1RW2IkcLRjomxN8bNX+nbmG+9vZWzV7VbGs9F5YM4QSNQZCc+FgEDEp11Qj4t2x2v2iSYjVHo23EyTql2URIW00cNM42RUdglro8Y64qMLzsDCc7IBqt4jpK0G2ohwO8/VV7GoFrSNMlKo7L6p0KvtnOfDTEaJ6j2hUokSZ5otCj/1D5Kva1HunnCooekZ70enp3EtDuYS9btJg/yC8OO1ajj8NzoaAMLStmgBbGyHxUbL+0Wu0ISNxXSz7YHXCSqBzeoSy434GqKXdSSrWtLCWJynaLkiFY3Tcn7YSkKbE/amCmQGjXoMwhXTsKNucJatVlUI0LEZXRURQEJzUrQ6BuKo5FcgVHoGBOCii6tZhim3MIhwNN1cUyPArtV8YjXflzQrR23sVrd4yQIGB+Si0qEBDq6w3REdVgJRmtaKPGI9+CQrO2ATRbxbqjmBZjRVCYadULhyQToE092wQHu5CVkiiQq6Bz0Qi0kGE/8AAaAHPnOjRGOXFunqdhNJ9SCIjwyQDB3Odk1DOSRmUrWDEZ9PuifCg6LSNsCAQek9eRQarIP6Z9FRRFysQbQlpT9KhLYXKFORGkp20GAmURZsrSaOFaDhNMjol6NL5h1T1pkQfNajmmxCrRjhMdCqW9ANc4efrqtX+3luiT+HLwUtBjK9CwbFXy/KZvLaWoV4yK1Mzq1w8+6f1Wo2n3c5VIrQJuqZ87urfhrAbn0hensbOWzGinafYjHniaYcD/GEfsamYzmDkHRBLY8pJxtENvzwEndUMGQt7hBOYA6CUpd2gIMT5p6IXZ4+rglHtzlXu7UglVot4DnRQlH1Gao1aDk2HQFng8k1QBUxWdNQrrnEIzaUarlaITJCMXF1lE+IgChldJhZs1Ee4kqBijSiE4WMDXFSo7KixjVdJInHhqqvp4+v8q0EjryQnucMaHQhZHWgHxxMoRzOEzRtwdfJW4APE4Qopa8FCTGAo1uJIRKg0E+Koa22UBkBdT6boDgQCfrsOZ+iYqsMSErcU+MFsQMeM9OiZFYlKRBA3Ekh2hOms7Y+qdkub8uBy6b51KTsrJwdDh3R+Mxy3C9BRxJMEHEDziY8EIQbF5ZJMRsHkN4WsPxCZ45M6EARpvM5KL/bEfMQSNxtI0+2d08A3DhMgHH2PSEuQJOkSdIyf00VoQa7IZWxWkz7pinhWp0dVZgnTbVUozdnWO7w6p6gyCeqWFIRO4Oq0CMtd7ytRGbOU25I8/XKzK1YCo9u7SDHRwkH1n0Wwwd5ZPatDhuGP2c3hPkZH3nySSWgcTTlT+jnaVOWNdu0h3lo76E+ifo1ZaFZ1AOaJ2j0jCWtTwSwk4+WNxsT4aJktmbyjX0LuBFUtx3hM8o1jZUFPgdIzxI9xWDXsdPyuGROh+bromrsBzg5sOzsDj2N/FHwOVNFqdKeukknXnCrXpTumrccmydNdZ6RqpUpHlBVKIZbPMdsWkEEaY9lK/DDgvQ39vxA6aQvOUXljuE5/Ci9MulmgQYaZ6clr2dRrhIVX2vEMLPNN1My3CVxvZJmtUKXqFS2vQ/Bw7kq18KYgF1aEMVJVKrlyjqlCGc+FG1VYsS7sIgCFRUNRRExt1Cf36IReT1XagKlIHMb+qVHaiCicIgZAR6TP9unXfeFHtkcvJOhMhOtAEyDppnVAez/AF/j3+VomgDMAk+X1AQn22/29fwg42PGSEatWNQT0kDluqU7fiiN4Tde2BPDMmddtAdfNDpS2CcxIjnPIaCNfRGK2Uy1opTdMgEgB0CJknX6FoRrem55AGup8c5+pQLekHQJMl4B0GCBn1BW5UqMYIaBP2T5CTlWkgBosZh0l3IbnHruh1QDwzLYG7SDGcdYx5OCq58EkwTwmN9Qc4OufcIdnbl1QvMgBp5xMBvlgAeAHJZTbdCV62EYCZxA0Kuxg09P3OyNSocTomB70Tb7djRmPFWElNLQrTpaz+37JugzuATMb6qop6wOs8wY/JPojWWQ7Efnw5o0SlK1YWoz5SOiT7dtwW5MZmeXsrQY2WeBP1EhB7Qo8bB1QqyUJVJC1gS5nWJ9MEKn9txOVOwjkNdnvFp3PJaFBg4+mUErRWbwkxY2wAgifFKX7vgcw12MR3XaDXaJHmVsX1DXpz9UHtG2FWmRjIkecEH8fyFLabEjyJtX0wFjU4m5JBPIY6Jj16T9YQrBgDRrOIHjkfdOMdrjMa485jBXRHoWb3oUuGYWF2j2fxO4gIcD64XornQekwAs94k+MfRJJWU45NbE7aiYgoVe22PqtZrEGvSBKWjOVs85c2RBluCFWnfcWHYcth9usa/7PzISNWAXrvQ6NUyuAmYdqm6VuFNoxDcmEnUqmVof2wQ3W4QMBpnGVxH+CoiA1OLTKYY7OMQguaExagSlOx9DQK6Tgb89v5UwURzO74fVVRBgi0jbHLTyCBVqEtjaZxg6Ea8uifp0RzjppP6oD6czAiP8t4/CNBUlYrb0QMkgAmRPOee2Cr3dLXRxByRgQZ2GmfsiCmQ3A6HzhvuUvctdMumXDTngkHrlo9QstIdO2BubXJ4T3Q4iJ/2ktPmJ9UrY3UGch+xcQQOZaImZiOXjEaTACS1gEOGOeMjfnHqkaNyWkggBxAAMxme9HKdfNbG2GU2o1RsWtNgAPzEmDz8On7LjrpoJGG6Y8v2+hSD3GHE1JMQ3x+ZokalNWlMOqw4AywdMiT78VdJLo5m36xy2AA4sQY131B99Eu2s6o+RtgCD4TjMx/KXuHEvawQA0Ejwnu4Hp9FSyuCCXFxcYw3gI4Y5chPPmpSWTNlSt9m58PhABO3j9tkG1MPLfTzzA80hWuXFzQD3eEkkwXETAI/TqrmsfiEyOERiOkyT70VhNpbNdohxGY19+RVHnDm7j+Uo2o4Cm4meIieQEEQEOpVd8cZAaQPMxOvr6LdE07/voFRPDWwdSHb66H/6BWxUEVHcwcaZKwb2pw8J4onfhkxERj/8hOW93LmiXEGCSWlvTfx2QSKckstr6NapU4h7z57pPsoGTOhmOuY+6tauMCTM9I+yUtuIuaAeECZxM50UX/omnUKG/iOa8xuN/wD1wR7yiuJB+bHqBHl1Sl818MiJ4tdYBz+PqrNq8JDXZMHIGsEZ6YV4gyvdFqoMn8Z1/ZKkZHvYq1R7+Di4gS6NsAEgDTXVUpA8QBM93J6zGiEkUhOw7Ke65Vo7JmkwcJ8fuuFk+I+v6pTZbEKjNjqlKtrOFo1mSNMhBcZykGs8/eWMiIgjdL29T/E4I+q3ri3ySsK9t4PENkrQewpKs1iBSrAiUek6UlGL/DUVyoiAapW54C7YeHkiUhid0qScT5JulkYCVHWw9Imc+W6apmZ0SrWkCduSaAxCoiMjrcR79lDqVBHlqrF+N1xzMIioC6oD3eevhvn7JW9d3QTq3PPXw9fJNA40j3ol7l4aNZkGRyO34KDZWPYkx+WumIkcQEiRpj89OipdU+8XCNi5ogTiHDM8pnbGxVaztCDg7f8AcMEDliD5IrDxCJgxEZg6gTHQrRZ0NLtjFu3j4TMwRwiIAMETA0M6+Hkii2c0NJqETo0AGBvtv91ntMQYPeAkE66CQeePx4O39fiIM6+UQIhO5tKyEuJXXgF9drTkHIy8HJdJ4SToMx6EiEelRe6ZJLddg7XRwGglD7LIFQF2SGuPOIIWjWqd2BEE4AxifDw+qEN/kLyRSaikDr5fxjQ4jkNT72XG2Zh3eydHRyxGnJdY8kdfZTFMyN/fv7qwjVKgdCjxNaJI4duZiEO8pH4bnB3eB4gY0j9pR6L4dqrPGSOYSsWknYlWYXUWFriHMzoDI3nwOfVDt2GJLiSd4gDwQ7e4LHFh980UYQuy3xpGjZsc5kF+QdQBpyQnUnCqQ15AOYgHXWJ0RezNCZx+VeoJqt8vyFKbdnM4pNordUCA0BxB56z4yhW9oQXOLpccAwMeGya7QYWuE7earQfgxHUYVYCpLG0EqWQ4GjjmIMADvRmXbhL06MO4idcActZTHxsEY+qqx3vp7KZgiqDMp4ka5nr7j6KNOkbTPgVKLtI0E7c+a7SZnwKAH+ylaj3QQlqlPf1TpxOeoS9QZSsMWJ1Qsu7oZK2LgLPriQkZSJ5us0sdGxTNu5TtKmg278JWM0aBKiB8ZdSWLRotozBTdJpAge+StSaGtE/dVNQRrhaOjobsO12qrUuMJZ1eVUmU1iqP2NNqrlS54fFBaDGP5V3QMkev6rWGkdZUJn36Je7Z4dRzHv7hGDj0z9IS9V3RZsePZn3Qhpztj3zXGVcyfDH6rl06cEJQugj3r/KROmdaVo1uzq5BAxjMa+KBchz3OfJGw8jvzHsIVm/BM5nT9T4n6J3soCqHGRg5PSAYiNVptukTl+LcjtlUDRn5zMczODB3T1F4ABO2uyzryoBhuRvpqNPBVpViPfvorx0qJuOWzQfWAOP26Z5K1GqT0Wc24Bn84/lHYROsCE9iuOht2HTnX7p2sZAPJIGsCMbJihXDhrPv+ViUk+xHtJoBka6jxC7SfLZV7tktO5GiTs6wylfZWO4m7Yv7kBBvq5YWuGowkqNyWmQfFP3tPjYCFPkWrIuOMt+k+N8RuOSlA4JB380OlSLKRxJgxlAsK0x1CMLXYEu66HH1M+itSfOo/YIc5yrF6qBoYoSN/BHtn6kpZrhGquCsRkrLGpMk7qrjoq8S4TzSsNFbg4WW50LQqZCzK7lNspBGd2jHCeaVsqctlWva/wAyF2XX/wCn5lBjyVIYdSUU+IolENmpTndD+JGCB0UtrqJBVHD3+iWzpr7OjVd4418soQHkufFHT90RqGKdXP45ooq6Tj3r4JI11StcckbFxsbNYF2D7CDWqa50SrK0FVr1JzPilbKKOy93VkRiDp+Fn1n4iP4RHVMRyyEGtVkH34pLLRVHKdbhOv8AKbZcEgn4jmuiOYwcbYETz1WX8QOHI6jxVm1xnn7lUix2rHH1ccPHxGJLo3k4HlHqh0ME5PTKWtiXVAAZkEDMD1KM5xa/h0OkgyJGdQnugdaGxR4tfqmOAxgzy/dLMqxB5pxr5EbqiolJsLRqnEj0/dFp3QDonXY4++oQRWH7Jl3C9p08CiRbDV3YB8j4LGYeCo5uxyPDdOMaQInw3B8j+yx+1eNpBIkt0gxI8D+qEug8fdGuKi17C6DmxyXkafaYIgmPomKd5GhS2mGfFaN+vf8Ae4B1JJwA2In1Wd2VXBxrEx1Sb63EJOTJ9Eh2XcltQjrI8DqjVJCRgqZ7EORA6cFApVEZpTkWXajceIQONXGULJsgO6q5+VeUKq3EpWY452Csiu+E9cVcFYl7d4SMrBGfeVJMDqpYMhgjRJVqkyfJa9pT7o8ErG5NBGU8KIwaogRGGVAWAznkuOG+356JfjiRpyUpVNMqdnbQapV5oFSruj3RAWXWqnTmi2GOxg1VH1SljXgQqf3JS2PQU1IM/Rcc/BP0S76vOCknXUHK1hRoB/r9whvfw+Izr6pOpV/1OqVrVi0LBQd9TJHmqsqQJnRZjrqTqhsvAD4ooqb1KsA4HmD9VY3eZ2B/ZZR7SExyV3XW4yDsmsWjcFyCI3Vretkztusht3yHiOS4b4DGk4TJk2ek+LpnwRad5mfqvNi9luuitRvXa5n6KlkWj1bq0iQZ8EvdcL2a5WHb3heJDoPJN29nUcdAfBPdidemW4uY4giQmaFTcERyWuy3H+TT1wh1OxWRIMFKoD/L4Y775rXhvebMxLuIT0nIRIIqBwIga5jHOCiX/wDSpqR3sjRQ9m1GMgwSP8k2LEz/AGeisL4FuVoNuF4G07TewkHMbHP3W3bdqOd8pb4ZCVSoWUb2ena9Fa6N1iU78t+YEeUj6In/ADVsajwRsk0a7qqFXuRGVk1O2G7kJSv2sXDugk7YwhYuIx2jfiMLCrVy7A0TX9jUqfN3Qr/8sDRkylsqpJGfTpcXgFs2w7oSlNidaMJBJOw3GFEuVEbFoz29oh0cR8CrmvG+OaxalOSAN9D+FxhGh1UD0DYrXjnYnRVc6eSynPcMDTlt5Kf3LoPNYZND3xNzp90u+v1SlW40n/WfWUrUq6opGtDta6I1B8spJ1xIMz5hCqVOSw+0e1Q0lrcu5p4wsSXLGJq1O0y0RKEb9zs+SwqTiclatoJCfFIGTfQ0y2JG8FcqWi0rN2IVq1JMqJXKzD4S0k6oJu37Fa1ailHUEKRTKVdnD2u6BjPOVKvbWJczRVdQSV62GopKycptD1P+tGBsFhB6K9D+u6Y1ou9QvH1GyVZlNXUIrZxPn5G6PZ0v+ILJzRIG0QtXs7/iJRDm/MBOcHC+bPYr24krOK7Auad0z7/bf1pakACowhcq/wBRW0YLSvknZltK2qVuApPkZaKR6q7/AKopt+UEpS4/qqm8ZY4FeerOlEo2sqb5WUHK97Sd8rCEO1a4GWuIR6dhhdpCCkc2wmpa16kfN6o4t+L5yDPIIFutKjRRUmK2Co9k025ifFPURGmEYURCGRC2xAgCUvCmmhKXbVgCtBuU5CpbNVqjlgs4QuKgUWMeVc8GQfJAdUAPC7XY81FFJHbIP/cQM+qVqXB2XFEUTLXdUllN3/a5v/o8/hwSL7kgElRRWSRJyZh3N89xMYhZnx3TnKiitAlPxjttVB2grUtQoopT0zt4naNWg5NNqSookY8kqK1KWEuaKiiNiI4+isDtZRRNHsjMy6VvKu+hlRRVvZJxSRSvb4XLNmcrqiN6IUsj0FpXgYWhSrEqKLmZdD1C2WnStcSoolYyCFuEGnSMqKJRjVtqcQtGgV1ROIxriwgkriiIgZiWuwooj4ZAaKpVKiiUISm3CiiiajH/2Q==">
            <a:extLst>
              <a:ext uri="{FF2B5EF4-FFF2-40B4-BE49-F238E27FC236}">
                <a16:creationId xmlns:a16="http://schemas.microsoft.com/office/drawing/2014/main" xmlns="" id="{F30A9319-02D2-5F33-7ECB-FE198FAC1482}"/>
              </a:ext>
            </a:extLst>
          </p:cNvPr>
          <p:cNvSpPr>
            <a:spLocks noChangeAspect="1" noChangeArrowheads="1"/>
          </p:cNvSpPr>
          <p:nvPr/>
        </p:nvSpPr>
        <p:spPr bwMode="auto">
          <a:xfrm>
            <a:off x="1687513"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endParaRPr lang="sr-Latn-CS" altLang="sr-Latn-RS" sz="1800">
              <a:solidFill>
                <a:srgbClr val="000000"/>
              </a:solidFill>
            </a:endParaRPr>
          </a:p>
        </p:txBody>
      </p:sp>
      <p:sp>
        <p:nvSpPr>
          <p:cNvPr id="37891" name="AutoShape 4" descr="data:image/jpeg;base64,/9j/4AAQSkZJRgABAQAAAQABAAD/2wCEAAkGBhQSERQUEhQUFRUWFxcXFRUYFBcXGBcXFxcXFBQXFRgXHCYeFxwkGRcXHy8gJCcpLCwsFR4xNTAqNSYrLCkBCQoKDgwOGg8PGiwkHyQsLCwsKSwpKSkpKSksLCwsLCwsKSwsLCwpKSwpLCwpLCwsLCksLCwsLCwsKSwsLCwsKf/AABEIALcBFAMBIgACEQEDEQH/xAAbAAACAwEBAQAAAAAAAAAAAAADBAACBQEGB//EADkQAAEDAwIDBgUDBAAHAQAAAAEAAhEDBCExQRJRYQUicYGR8BMyobHB0eHxBhRCUgcVI2KCkqJy/8QAGgEAAwEBAQEAAAAAAAAAAAAAAQIDAAQFBv/EACIRAAICAgMAAgMBAAAAAAAAAAABAhESIQMxQRNRImHwMv/aAAwDAQACEQMRAD8A+XVf6fruPERO38DQLQ7P7JqUiONsSvoI7PkYCq6yBwV5kpuSo+khxqErQHsepAC9XaVsYXk3W3wzvH2T9r2kWDKRaKSVno6rAc9ff2R2NLDjLT9Fh0+1eLQha9GuSIJWVEZJocdT3GhSFZpacaIguuE8O2ylfKDSYI6F6j0B1dUfVSlaukHordVVjvqd6OePDkfX8pi5ulj16+UB0e37Cq4XoqbsLyn9P1pAPMZ8Rg+uv/kvR/Gwrw6ObkWyl69Y9WplPXdysevXykmPBaDtqKVKqWZVXKlbCQegdarJWx2NTWEMlen7KbhGKtmnqJqtXSFGrj3q5yC9dZly5P13rJu3qbZaJn3b1nNElMXVRLUXSUEMzRoNRyxCt02GqiEJb0im3NgItrSRK9PCeibYgH5RHuQIyixhIMCJQy1EXHOWCDAUVTUXEDAwNlwU84RGDKIAgjsaEL1vdKB8HHVOXdPbmQrMphyA3SMo2hmRhMW9++nrkLRfSwk6lKVqB2Gq9rNcARqCmanaYjVY1xQCWNM9UGD4x2pfZKTrXvVCdSMqlS0keCXEbBitzerLdcy5bNPs1p1RW2IkcLRjomxN8bNX+nbmG+9vZWzV7VbGs9F5YM4QSNQZCc+FgEDEp11Qj4t2x2v2iSYjVHo23EyTql2URIW00cNM42RUdglro8Y64qMLzsDCc7IBqt4jpK0G2ohwO8/VV7GoFrSNMlKo7L6p0KvtnOfDTEaJ6j2hUokSZ5otCj/1D5Kva1HunnCooekZ70enp3EtDuYS9btJg/yC8OO1ajj8NzoaAMLStmgBbGyHxUbL+0Wu0ISNxXSz7YHXCSqBzeoSy434GqKXdSSrWtLCWJynaLkiFY3Tcn7YSkKbE/amCmQGjXoMwhXTsKNucJatVlUI0LEZXRURQEJzUrQ6BuKo5FcgVHoGBOCii6tZhim3MIhwNN1cUyPArtV8YjXflzQrR23sVrd4yQIGB+Si0qEBDq6w3REdVgJRmtaKPGI9+CQrO2ATRbxbqjmBZjRVCYadULhyQToE092wQHu5CVkiiQq6Bz0Qi0kGE/8AAaAHPnOjRGOXFunqdhNJ9SCIjwyQDB3Odk1DOSRmUrWDEZ9PuifCg6LSNsCAQek9eRQarIP6Z9FRRFysQbQlpT9KhLYXKFORGkp20GAmURZsrSaOFaDhNMjol6NL5h1T1pkQfNajmmxCrRjhMdCqW9ANc4efrqtX+3luiT+HLwUtBjK9CwbFXy/KZvLaWoV4yK1Mzq1w8+6f1Wo2n3c5VIrQJuqZ87urfhrAbn0hensbOWzGinafYjHniaYcD/GEfsamYzmDkHRBLY8pJxtENvzwEndUMGQt7hBOYA6CUpd2gIMT5p6IXZ4+rglHtzlXu7UglVot4DnRQlH1Gao1aDk2HQFng8k1QBUxWdNQrrnEIzaUarlaITJCMXF1lE+IgChldJhZs1Ee4kqBijSiE4WMDXFSo7KixjVdJInHhqqvp4+v8q0EjryQnucMaHQhZHWgHxxMoRzOEzRtwdfJW4APE4Qopa8FCTGAo1uJIRKg0E+Koa22UBkBdT6boDgQCfrsOZ+iYqsMSErcU+MFsQMeM9OiZFYlKRBA3Ekh2hOms7Y+qdkub8uBy6b51KTsrJwdDh3R+Mxy3C9BRxJMEHEDziY8EIQbF5ZJMRsHkN4WsPxCZ45M6EARpvM5KL/bEfMQSNxtI0+2d08A3DhMgHH2PSEuQJOkSdIyf00VoQa7IZWxWkz7pinhWp0dVZgnTbVUozdnWO7w6p6gyCeqWFIRO4Oq0CMtd7ytRGbOU25I8/XKzK1YCo9u7SDHRwkH1n0Wwwd5ZPatDhuGP2c3hPkZH3nySSWgcTTlT+jnaVOWNdu0h3lo76E+ifo1ZaFZ1AOaJ2j0jCWtTwSwk4+WNxsT4aJktmbyjX0LuBFUtx3hM8o1jZUFPgdIzxI9xWDXsdPyuGROh+bromrsBzg5sOzsDj2N/FHwOVNFqdKeukknXnCrXpTumrccmydNdZ6RqpUpHlBVKIZbPMdsWkEEaY9lK/DDgvQ39vxA6aQvOUXljuE5/Ci9MulmgQYaZ6clr2dRrhIVX2vEMLPNN1My3CVxvZJmtUKXqFS2vQ/Bw7kq18KYgF1aEMVJVKrlyjqlCGc+FG1VYsS7sIgCFRUNRRExt1Cf36IReT1XagKlIHMb+qVHaiCicIgZAR6TP9unXfeFHtkcvJOhMhOtAEyDppnVAez/AF/j3+VomgDMAk+X1AQn22/29fwg42PGSEatWNQT0kDluqU7fiiN4Tde2BPDMmddtAdfNDpS2CcxIjnPIaCNfRGK2Uy1opTdMgEgB0CJknX6FoRrem55AGup8c5+pQLekHQJMl4B0GCBn1BW5UqMYIaBP2T5CTlWkgBosZh0l3IbnHruh1QDwzLYG7SDGcdYx5OCq58EkwTwmN9Qc4OufcIdnbl1QvMgBp5xMBvlgAeAHJZTbdCV62EYCZxA0Kuxg09P3OyNSocTomB70Tb7djRmPFWElNLQrTpaz+37JugzuATMb6qop6wOs8wY/JPojWWQ7Efnw5o0SlK1YWoz5SOiT7dtwW5MZmeXsrQY2WeBP1EhB7Qo8bB1QqyUJVJC1gS5nWJ9MEKn9txOVOwjkNdnvFp3PJaFBg4+mUErRWbwkxY2wAgifFKX7vgcw12MR3XaDXaJHmVsX1DXpz9UHtG2FWmRjIkecEH8fyFLabEjyJtX0wFjU4m5JBPIY6Jj16T9YQrBgDRrOIHjkfdOMdrjMa485jBXRHoWb3oUuGYWF2j2fxO4gIcD64XornQekwAs94k+MfRJJWU45NbE7aiYgoVe22PqtZrEGvSBKWjOVs85c2RBluCFWnfcWHYcth9usa/7PzISNWAXrvQ6NUyuAmYdqm6VuFNoxDcmEnUqmVof2wQ3W4QMBpnGVxH+CoiA1OLTKYY7OMQguaExagSlOx9DQK6Tgb89v5UwURzO74fVVRBgi0jbHLTyCBVqEtjaZxg6Ea8uifp0RzjppP6oD6czAiP8t4/CNBUlYrb0QMkgAmRPOee2Cr3dLXRxByRgQZ2GmfsiCmQ3A6HzhvuUvctdMumXDTngkHrlo9QstIdO2BubXJ4T3Q4iJ/2ktPmJ9UrY3UGch+xcQQOZaImZiOXjEaTACS1gEOGOeMjfnHqkaNyWkggBxAAMxme9HKdfNbG2GU2o1RsWtNgAPzEmDz8On7LjrpoJGG6Y8v2+hSD3GHE1JMQ3x+ZokalNWlMOqw4AywdMiT78VdJLo5m36xy2AA4sQY131B99Eu2s6o+RtgCD4TjMx/KXuHEvawQA0Ejwnu4Hp9FSyuCCXFxcYw3gI4Y5chPPmpSWTNlSt9m58PhABO3j9tkG1MPLfTzzA80hWuXFzQD3eEkkwXETAI/TqrmsfiEyOERiOkyT70VhNpbNdohxGY19+RVHnDm7j+Uo2o4Cm4meIieQEEQEOpVd8cZAaQPMxOvr6LdE07/voFRPDWwdSHb66H/6BWxUEVHcwcaZKwb2pw8J4onfhkxERj/8hOW93LmiXEGCSWlvTfx2QSKckstr6NapU4h7z57pPsoGTOhmOuY+6tauMCTM9I+yUtuIuaAeECZxM50UX/omnUKG/iOa8xuN/wD1wR7yiuJB+bHqBHl1Sl818MiJ4tdYBz+PqrNq8JDXZMHIGsEZ6YV4gyvdFqoMn8Z1/ZKkZHvYq1R7+Di4gS6NsAEgDTXVUpA8QBM93J6zGiEkUhOw7Ke65Vo7JmkwcJ8fuuFk+I+v6pTZbEKjNjqlKtrOFo1mSNMhBcZykGs8/eWMiIgjdL29T/E4I+q3ri3ySsK9t4PENkrQewpKs1iBSrAiUek6UlGL/DUVyoiAapW54C7YeHkiUhid0qScT5JulkYCVHWw9Imc+W6apmZ0SrWkCduSaAxCoiMjrcR79lDqVBHlqrF+N1xzMIioC6oD3eevhvn7JW9d3QTq3PPXw9fJNA40j3ol7l4aNZkGRyO34KDZWPYkx+WumIkcQEiRpj89OipdU+8XCNi5ogTiHDM8pnbGxVaztCDg7f8AcMEDliD5IrDxCJgxEZg6gTHQrRZ0NLtjFu3j4TMwRwiIAMETA0M6+Hkii2c0NJqETo0AGBvtv91ntMQYPeAkE66CQeePx4O39fiIM6+UQIhO5tKyEuJXXgF9drTkHIy8HJdJ4SToMx6EiEelRe6ZJLddg7XRwGglD7LIFQF2SGuPOIIWjWqd2BEE4AxifDw+qEN/kLyRSaikDr5fxjQ4jkNT72XG2Zh3eydHRyxGnJdY8kdfZTFMyN/fv7qwjVKgdCjxNaJI4duZiEO8pH4bnB3eB4gY0j9pR6L4dqrPGSOYSsWknYlWYXUWFriHMzoDI3nwOfVDt2GJLiSd4gDwQ7e4LHFh980UYQuy3xpGjZsc5kF+QdQBpyQnUnCqQ15AOYgHXWJ0RezNCZx+VeoJqt8vyFKbdnM4pNordUCA0BxB56z4yhW9oQXOLpccAwMeGya7QYWuE7earQfgxHUYVYCpLG0EqWQ4GjjmIMADvRmXbhL06MO4idcActZTHxsEY+qqx3vp7KZgiqDMp4ka5nr7j6KNOkbTPgVKLtI0E7c+a7SZnwKAH+ylaj3QQlqlPf1TpxOeoS9QZSsMWJ1Qsu7oZK2LgLPriQkZSJ5us0sdGxTNu5TtKmg278JWM0aBKiB8ZdSWLRotozBTdJpAge+StSaGtE/dVNQRrhaOjobsO12qrUuMJZ1eVUmU1iqP2NNqrlS54fFBaDGP5V3QMkev6rWGkdZUJn36Je7Z4dRzHv7hGDj0z9IS9V3RZsePZn3Qhpztj3zXGVcyfDH6rl06cEJQugj3r/KROmdaVo1uzq5BAxjMa+KBchz3OfJGw8jvzHsIVm/BM5nT9T4n6J3soCqHGRg5PSAYiNVptukTl+LcjtlUDRn5zMczODB3T1F4ABO2uyzryoBhuRvpqNPBVpViPfvorx0qJuOWzQfWAOP26Z5K1GqT0Wc24Bn84/lHYROsCE9iuOht2HTnX7p2sZAPJIGsCMbJihXDhrPv+ViUk+xHtJoBka6jxC7SfLZV7tktO5GiTs6wylfZWO4m7Yv7kBBvq5YWuGowkqNyWmQfFP3tPjYCFPkWrIuOMt+k+N8RuOSlA4JB380OlSLKRxJgxlAsK0x1CMLXYEu66HH1M+itSfOo/YIc5yrF6qBoYoSN/BHtn6kpZrhGquCsRkrLGpMk7qrjoq8S4TzSsNFbg4WW50LQqZCzK7lNspBGd2jHCeaVsqctlWva/wAyF2XX/wCn5lBjyVIYdSUU+IolENmpTndD+JGCB0UtrqJBVHD3+iWzpr7OjVd4418soQHkufFHT90RqGKdXP45ooq6Tj3r4JI11StcckbFxsbNYF2D7CDWqa50SrK0FVr1JzPilbKKOy93VkRiDp+Fn1n4iP4RHVMRyyEGtVkH34pLLRVHKdbhOv8AKbZcEgn4jmuiOYwcbYETz1WX8QOHI6jxVm1xnn7lUix2rHH1ccPHxGJLo3k4HlHqh0ME5PTKWtiXVAAZkEDMD1KM5xa/h0OkgyJGdQnugdaGxR4tfqmOAxgzy/dLMqxB5pxr5EbqiolJsLRqnEj0/dFp3QDonXY4++oQRWH7Jl3C9p08CiRbDV3YB8j4LGYeCo5uxyPDdOMaQInw3B8j+yx+1eNpBIkt0gxI8D+qEug8fdGuKi17C6DmxyXkafaYIgmPomKd5GhS2mGfFaN+vf8Ae4B1JJwA2In1Wd2VXBxrEx1Sb63EJOTJ9Eh2XcltQjrI8DqjVJCRgqZ7EORA6cFApVEZpTkWXajceIQONXGULJsgO6q5+VeUKq3EpWY452Csiu+E9cVcFYl7d4SMrBGfeVJMDqpYMhgjRJVqkyfJa9pT7o8ErG5NBGU8KIwaogRGGVAWAznkuOG+356JfjiRpyUpVNMqdnbQapV5oFSruj3RAWXWqnTmi2GOxg1VH1SljXgQqf3JS2PQU1IM/Rcc/BP0S76vOCknXUHK1hRoB/r9whvfw+Izr6pOpV/1OqVrVi0LBQd9TJHmqsqQJnRZjrqTqhsvAD4ooqb1KsA4HmD9VY3eZ2B/ZZR7SExyV3XW4yDsmsWjcFyCI3Vretkztusht3yHiOS4b4DGk4TJk2ek+LpnwRad5mfqvNi9luuitRvXa5n6KlkWj1bq0iQZ8EvdcL2a5WHb3heJDoPJN29nUcdAfBPdidemW4uY4giQmaFTcERyWuy3H+TT1wh1OxWRIMFKoD/L4Y775rXhvebMxLuIT0nIRIIqBwIga5jHOCiX/wDSpqR3sjRQ9m1GMgwSP8k2LEz/AGeisL4FuVoNuF4G07TewkHMbHP3W3bdqOd8pb4ZCVSoWUb2ena9Fa6N1iU78t+YEeUj6In/ADVsajwRsk0a7qqFXuRGVk1O2G7kJSv2sXDugk7YwhYuIx2jfiMLCrVy7A0TX9jUqfN3Qr/8sDRkylsqpJGfTpcXgFs2w7oSlNidaMJBJOw3GFEuVEbFoz29oh0cR8CrmvG+OaxalOSAN9D+FxhGh1UD0DYrXjnYnRVc6eSynPcMDTlt5Kf3LoPNYZND3xNzp90u+v1SlW40n/WfWUrUq6opGtDta6I1B8spJ1xIMz5hCqVOSw+0e1Q0lrcu5p4wsSXLGJq1O0y0RKEb9zs+SwqTiclatoJCfFIGTfQ0y2JG8FcqWi0rN2IVq1JMqJXKzD4S0k6oJu37Fa1ailHUEKRTKVdnD2u6BjPOVKvbWJczRVdQSV62GopKycptD1P+tGBsFhB6K9D+u6Y1ou9QvH1GyVZlNXUIrZxPn5G6PZ0v+ILJzRIG0QtXs7/iJRDm/MBOcHC+bPYr24krOK7Auad0z7/bf1pakACowhcq/wBRW0YLSvknZltK2qVuApPkZaKR6q7/AKopt+UEpS4/qqm8ZY4FeerOlEo2sqb5WUHK97Sd8rCEO1a4GWuIR6dhhdpCCkc2wmpa16kfN6o4t+L5yDPIIFutKjRRUmK2Co9k025ifFPURGmEYURCGRC2xAgCUvCmmhKXbVgCtBuU5CpbNVqjlgs4QuKgUWMeVc8GQfJAdUAPC7XY81FFJHbIP/cQM+qVqXB2XFEUTLXdUllN3/a5v/o8/hwSL7kgElRRWSRJyZh3N89xMYhZnx3TnKiitAlPxjttVB2grUtQoopT0zt4naNWg5NNqSookY8kqK1KWEuaKiiNiI4+isDtZRRNHsjMy6VvKu+hlRRVvZJxSRSvb4XLNmcrqiN6IUsj0FpXgYWhSrEqKLmZdD1C2WnStcSoolYyCFuEGnSMqKJRjVtqcQtGgV1ROIxriwgkriiIgZiWuwooj4ZAaKpVKiiUISm3CiiiajH/2Q==">
            <a:extLst>
              <a:ext uri="{FF2B5EF4-FFF2-40B4-BE49-F238E27FC236}">
                <a16:creationId xmlns:a16="http://schemas.microsoft.com/office/drawing/2014/main" xmlns="" id="{62BF17B1-CEB8-8C8D-95D8-A4B50DBA751B}"/>
              </a:ext>
            </a:extLst>
          </p:cNvPr>
          <p:cNvSpPr>
            <a:spLocks noChangeAspect="1" noChangeArrowheads="1"/>
          </p:cNvSpPr>
          <p:nvPr/>
        </p:nvSpPr>
        <p:spPr bwMode="auto">
          <a:xfrm>
            <a:off x="1687513"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endParaRPr lang="sr-Latn-CS" altLang="sr-Latn-RS" sz="1800">
              <a:solidFill>
                <a:srgbClr val="000000"/>
              </a:solidFill>
            </a:endParaRPr>
          </a:p>
        </p:txBody>
      </p:sp>
      <p:sp>
        <p:nvSpPr>
          <p:cNvPr id="37892" name="TextBox 4">
            <a:extLst>
              <a:ext uri="{FF2B5EF4-FFF2-40B4-BE49-F238E27FC236}">
                <a16:creationId xmlns:a16="http://schemas.microsoft.com/office/drawing/2014/main" xmlns="" id="{428E9B49-479F-7733-0D8F-093E2D5BA0D4}"/>
              </a:ext>
            </a:extLst>
          </p:cNvPr>
          <p:cNvSpPr txBox="1">
            <a:spLocks noChangeArrowheads="1"/>
          </p:cNvSpPr>
          <p:nvPr/>
        </p:nvSpPr>
        <p:spPr bwMode="auto">
          <a:xfrm>
            <a:off x="3452814" y="5286375"/>
            <a:ext cx="19700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Bacterial balanitis</a:t>
            </a:r>
          </a:p>
        </p:txBody>
      </p:sp>
      <p:pic>
        <p:nvPicPr>
          <p:cNvPr id="37893" name="Picture 1">
            <a:extLst>
              <a:ext uri="{FF2B5EF4-FFF2-40B4-BE49-F238E27FC236}">
                <a16:creationId xmlns:a16="http://schemas.microsoft.com/office/drawing/2014/main" xmlns="" id="{76E50F2C-70D0-8054-1A84-9DDD18863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6276" y="879476"/>
            <a:ext cx="6259513" cy="406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www.aafp.org/afp/2010/0115/afp20100115p167-f8.jpg">
            <a:extLst>
              <a:ext uri="{FF2B5EF4-FFF2-40B4-BE49-F238E27FC236}">
                <a16:creationId xmlns:a16="http://schemas.microsoft.com/office/drawing/2014/main" xmlns="" id="{FDAD7B8F-68CF-7E97-AE94-43F3950214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3613" y="661989"/>
            <a:ext cx="5319712"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extBox 2">
            <a:extLst>
              <a:ext uri="{FF2B5EF4-FFF2-40B4-BE49-F238E27FC236}">
                <a16:creationId xmlns:a16="http://schemas.microsoft.com/office/drawing/2014/main" xmlns="" id="{C81203BA-23FD-765A-5E6F-C7F07DBDB5EC}"/>
              </a:ext>
            </a:extLst>
          </p:cNvPr>
          <p:cNvSpPr txBox="1">
            <a:spLocks noChangeArrowheads="1"/>
          </p:cNvSpPr>
          <p:nvPr/>
        </p:nvSpPr>
        <p:spPr bwMode="auto">
          <a:xfrm>
            <a:off x="4953001" y="4786314"/>
            <a:ext cx="1031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Balanitis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792029B-5EE8-F13B-892E-BFD240D7A25B}"/>
              </a:ext>
            </a:extLst>
          </p:cNvPr>
          <p:cNvSpPr>
            <a:spLocks noGrp="1"/>
          </p:cNvSpPr>
          <p:nvPr>
            <p:ph type="title"/>
          </p:nvPr>
        </p:nvSpPr>
        <p:spPr/>
        <p:txBody>
          <a:bodyPr/>
          <a:lstStyle/>
          <a:p>
            <a:pPr>
              <a:defRPr/>
            </a:pPr>
            <a:r>
              <a:rPr lang="en-US" altLang="sr-Latn-RS" sz="4400"/>
              <a:t/>
            </a:r>
            <a:br>
              <a:rPr lang="en-US" altLang="sr-Latn-RS" sz="4400"/>
            </a:br>
            <a:r>
              <a:rPr lang="sr-Latn-CS" altLang="sr-Latn-RS" sz="4400"/>
              <a:t>Balanitis plasmacellularis</a:t>
            </a:r>
            <a:br>
              <a:rPr lang="sr-Latn-CS" altLang="sr-Latn-RS" sz="4400"/>
            </a:br>
            <a:endParaRPr lang="sr-Latn-RS"/>
          </a:p>
        </p:txBody>
      </p:sp>
      <p:sp>
        <p:nvSpPr>
          <p:cNvPr id="3" name="Content Placeholder 2">
            <a:extLst>
              <a:ext uri="{FF2B5EF4-FFF2-40B4-BE49-F238E27FC236}">
                <a16:creationId xmlns:a16="http://schemas.microsoft.com/office/drawing/2014/main" xmlns="" id="{ABAA78AE-FF7F-6288-F4FB-FD1E91D78CB9}"/>
              </a:ext>
            </a:extLst>
          </p:cNvPr>
          <p:cNvSpPr>
            <a:spLocks noGrp="1"/>
          </p:cNvSpPr>
          <p:nvPr>
            <p:ph idx="1"/>
          </p:nvPr>
        </p:nvSpPr>
        <p:spPr/>
        <p:txBody>
          <a:bodyPr/>
          <a:lstStyle/>
          <a:p>
            <a:pPr>
              <a:defRPr/>
            </a:pPr>
            <a:r>
              <a:rPr lang="en-US" sz="1800">
                <a:solidFill>
                  <a:srgbClr val="000000"/>
                </a:solidFill>
                <a:effectLst/>
                <a:latin typeface="Arial" panose="020B0604020202020204" pitchFamily="34" charset="0"/>
              </a:rPr>
              <a:t>Terminology</a:t>
            </a:r>
          </a:p>
          <a:p>
            <a:pPr>
              <a:defRPr/>
            </a:pPr>
            <a:r>
              <a:rPr lang="en-US" sz="1800">
                <a:solidFill>
                  <a:srgbClr val="FF0000"/>
                </a:solidFill>
                <a:effectLst/>
                <a:latin typeface="Arial" panose="020B0604020202020204" pitchFamily="34" charset="0"/>
              </a:rPr>
              <a:t>Balanitis circumscripta plasmacellularis, Zoon balanitis</a:t>
            </a:r>
          </a:p>
          <a:p>
            <a:pPr>
              <a:defRPr/>
            </a:pPr>
            <a:r>
              <a:rPr lang="en-US" sz="1800">
                <a:solidFill>
                  <a:srgbClr val="FF0000"/>
                </a:solidFill>
                <a:effectLst/>
                <a:latin typeface="Arial" panose="020B0604020202020204" pitchFamily="34" charset="0"/>
              </a:rPr>
              <a:t>Balanitis:</a:t>
            </a:r>
            <a:r>
              <a:rPr lang="en-US" sz="1800">
                <a:solidFill>
                  <a:srgbClr val="000000"/>
                </a:solidFill>
                <a:effectLst/>
                <a:latin typeface="Arial" panose="020B0604020202020204" pitchFamily="34" charset="0"/>
              </a:rPr>
              <a:t> inflammation of the glans</a:t>
            </a:r>
          </a:p>
          <a:p>
            <a:pPr>
              <a:defRPr/>
            </a:pPr>
            <a:r>
              <a:rPr lang="en-US" sz="1800">
                <a:solidFill>
                  <a:srgbClr val="000000"/>
                </a:solidFill>
                <a:effectLst/>
                <a:latin typeface="Arial" panose="020B0604020202020204" pitchFamily="34" charset="0"/>
              </a:rPr>
              <a:t>Epidemiology</a:t>
            </a:r>
          </a:p>
          <a:p>
            <a:pPr lvl="1">
              <a:defRPr/>
            </a:pPr>
            <a:r>
              <a:rPr lang="en-US" sz="1800">
                <a:solidFill>
                  <a:srgbClr val="000000"/>
                </a:solidFill>
                <a:effectLst/>
                <a:latin typeface="Arial" panose="020B0604020202020204" pitchFamily="34" charset="0"/>
              </a:rPr>
              <a:t>Middle age and older who are not circumcised</a:t>
            </a:r>
          </a:p>
          <a:p>
            <a:pPr>
              <a:defRPr/>
            </a:pPr>
            <a:r>
              <a:rPr lang="en-US" sz="1800">
                <a:solidFill>
                  <a:srgbClr val="000000"/>
                </a:solidFill>
                <a:effectLst/>
                <a:latin typeface="Arial" panose="020B0604020202020204" pitchFamily="34" charset="0"/>
              </a:rPr>
              <a:t>Etiology</a:t>
            </a:r>
          </a:p>
          <a:p>
            <a:pPr lvl="1">
              <a:defRPr/>
            </a:pPr>
            <a:r>
              <a:rPr lang="en-US" sz="1800">
                <a:solidFill>
                  <a:srgbClr val="000000"/>
                </a:solidFill>
                <a:effectLst/>
                <a:latin typeface="Arial" panose="020B0604020202020204" pitchFamily="34" charset="0"/>
              </a:rPr>
              <a:t>Unknown possibly reactive</a:t>
            </a:r>
          </a:p>
          <a:p>
            <a:pPr>
              <a:defRPr/>
            </a:pPr>
            <a:r>
              <a:rPr lang="en-US" sz="1800">
                <a:solidFill>
                  <a:srgbClr val="000000"/>
                </a:solidFill>
                <a:effectLst/>
                <a:latin typeface="Arial" panose="020B0604020202020204" pitchFamily="34" charset="0"/>
              </a:rPr>
              <a:t>Clinical characteristics</a:t>
            </a:r>
          </a:p>
          <a:p>
            <a:pPr lvl="1">
              <a:defRPr/>
            </a:pPr>
            <a:r>
              <a:rPr lang="en-US" sz="1800">
                <a:solidFill>
                  <a:srgbClr val="000000"/>
                </a:solidFill>
                <a:effectLst/>
                <a:latin typeface="Arial" panose="020B0604020202020204" pitchFamily="34" charset="0"/>
              </a:rPr>
              <a:t>A chronic disease with a tendency to last for months and years</a:t>
            </a:r>
          </a:p>
          <a:p>
            <a:pPr lvl="1">
              <a:defRPr/>
            </a:pPr>
            <a:r>
              <a:rPr lang="en-US" sz="1800">
                <a:solidFill>
                  <a:srgbClr val="000000"/>
                </a:solidFill>
                <a:effectLst/>
                <a:latin typeface="Arial" panose="020B0604020202020204" pitchFamily="34" charset="0"/>
              </a:rPr>
              <a:t>Solitary or rarely multiple brown-reddish plaques on the glans or prepuce</a:t>
            </a:r>
          </a:p>
          <a:p>
            <a:pPr lvl="1">
              <a:defRPr/>
            </a:pPr>
            <a:r>
              <a:rPr lang="en-US" sz="1800">
                <a:solidFill>
                  <a:srgbClr val="000000"/>
                </a:solidFill>
                <a:effectLst/>
                <a:latin typeface="Arial" panose="020B0604020202020204" pitchFamily="34" charset="0"/>
              </a:rPr>
              <a:t>The surface is shiny, slightly damp and sprinkled with tiny reddish dots</a:t>
            </a:r>
          </a:p>
          <a:p>
            <a:pPr lvl="1">
              <a:defRPr/>
            </a:pPr>
            <a:r>
              <a:rPr lang="en-US" sz="1800">
                <a:solidFill>
                  <a:srgbClr val="000000"/>
                </a:solidFill>
                <a:effectLst/>
                <a:latin typeface="Arial" panose="020B0604020202020204" pitchFamily="34" charset="0"/>
              </a:rPr>
              <a:t>May resemble erythroplasia Queyrat / Bowen's disease.</a:t>
            </a:r>
            <a:endParaRPr lang="sr-Latn-RS" sz="1800">
              <a:latin typeface="Arial" panose="020B060402020202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xmlns="" id="{30B87B2D-B26A-20A0-258D-FEC1B0030043}"/>
              </a:ext>
            </a:extLst>
          </p:cNvPr>
          <p:cNvSpPr>
            <a:spLocks noChangeArrowheads="1"/>
          </p:cNvSpPr>
          <p:nvPr/>
        </p:nvSpPr>
        <p:spPr bwMode="auto">
          <a:xfrm>
            <a:off x="4511676" y="5373689"/>
            <a:ext cx="2701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Balanitis plasmacellularis</a:t>
            </a:r>
          </a:p>
        </p:txBody>
      </p:sp>
      <p:pic>
        <p:nvPicPr>
          <p:cNvPr id="40963" name="Picture 1">
            <a:extLst>
              <a:ext uri="{FF2B5EF4-FFF2-40B4-BE49-F238E27FC236}">
                <a16:creationId xmlns:a16="http://schemas.microsoft.com/office/drawing/2014/main" xmlns="" id="{3E969276-FEAE-4338-F0A7-4BC67DF150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5550" y="641350"/>
            <a:ext cx="7645400" cy="430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5E22286-BF58-9DFE-B42F-F49B2B72F575}"/>
              </a:ext>
            </a:extLst>
          </p:cNvPr>
          <p:cNvSpPr>
            <a:spLocks noGrp="1"/>
          </p:cNvSpPr>
          <p:nvPr>
            <p:ph type="title"/>
          </p:nvPr>
        </p:nvSpPr>
        <p:spPr/>
        <p:txBody>
          <a:bodyPr/>
          <a:lstStyle/>
          <a:p>
            <a:pPr>
              <a:defRPr/>
            </a:pPr>
            <a:r>
              <a:rPr lang="sr-Latn-CS" altLang="sr-Latn-RS" sz="2800"/>
              <a:t>Balanitis plasmacellularis (Zoon erytroplasia)</a:t>
            </a:r>
            <a:endParaRPr lang="sr-Latn-RS" sz="2800"/>
          </a:p>
        </p:txBody>
      </p:sp>
      <p:pic>
        <p:nvPicPr>
          <p:cNvPr id="41987" name="Content Placeholder 6">
            <a:extLst>
              <a:ext uri="{FF2B5EF4-FFF2-40B4-BE49-F238E27FC236}">
                <a16:creationId xmlns:a16="http://schemas.microsoft.com/office/drawing/2014/main" xmlns="" id="{56E03D8E-4E53-780D-2CAB-4A995A399AE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362326" y="1700214"/>
            <a:ext cx="5326063" cy="4217987"/>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xmlns="" id="{73C2C877-BA84-ED27-3AE4-8ECBFD6A3B14}"/>
              </a:ext>
            </a:extLst>
          </p:cNvPr>
          <p:cNvSpPr>
            <a:spLocks noGrp="1" noChangeArrowheads="1"/>
          </p:cNvSpPr>
          <p:nvPr>
            <p:ph type="title"/>
          </p:nvPr>
        </p:nvSpPr>
        <p:spPr>
          <a:xfrm>
            <a:off x="1981200" y="765176"/>
            <a:ext cx="8229600" cy="1368425"/>
          </a:xfrm>
        </p:spPr>
        <p:txBody>
          <a:bodyPr/>
          <a:lstStyle/>
          <a:p>
            <a:pPr eaLnBrk="1" hangingPunct="1">
              <a:defRPr/>
            </a:pPr>
            <a:r>
              <a:rPr lang="en-US" sz="5600" b="1">
                <a:solidFill>
                  <a:srgbClr val="FF0000"/>
                </a:solidFill>
                <a:latin typeface="Constantia" pitchFamily="18" charset="0"/>
              </a:rPr>
              <a:t>Penile pathology</a:t>
            </a:r>
          </a:p>
        </p:txBody>
      </p:sp>
      <p:sp>
        <p:nvSpPr>
          <p:cNvPr id="93187" name="Rectangle 3">
            <a:extLst>
              <a:ext uri="{FF2B5EF4-FFF2-40B4-BE49-F238E27FC236}">
                <a16:creationId xmlns:a16="http://schemas.microsoft.com/office/drawing/2014/main" xmlns="" id="{EA5B4FE9-D6A7-93E7-C7A3-5E68825E737F}"/>
              </a:ext>
            </a:extLst>
          </p:cNvPr>
          <p:cNvSpPr>
            <a:spLocks noGrp="1" noChangeArrowheads="1"/>
          </p:cNvSpPr>
          <p:nvPr>
            <p:ph type="body" idx="1"/>
          </p:nvPr>
        </p:nvSpPr>
        <p:spPr>
          <a:xfrm>
            <a:off x="1981200" y="2133601"/>
            <a:ext cx="8229600" cy="3997325"/>
          </a:xfrm>
        </p:spPr>
        <p:txBody>
          <a:bodyPr/>
          <a:lstStyle/>
          <a:p>
            <a:pPr eaLnBrk="1" hangingPunct="1">
              <a:defRPr/>
            </a:pPr>
            <a:endParaRPr lang="en-US" altLang="sr-Latn-RS" sz="4400" b="1">
              <a:latin typeface="Constantia" panose="02030602050306030303" pitchFamily="18" charset="0"/>
            </a:endParaRPr>
          </a:p>
          <a:p>
            <a:pPr eaLnBrk="1" hangingPunct="1">
              <a:defRPr/>
            </a:pPr>
            <a:r>
              <a:rPr lang="en-US" altLang="sr-Latn-RS" sz="4400" b="1">
                <a:latin typeface="Constantia" panose="02030602050306030303" pitchFamily="18" charset="0"/>
              </a:rPr>
              <a:t>Congenital anomalies</a:t>
            </a:r>
          </a:p>
          <a:p>
            <a:pPr eaLnBrk="1" hangingPunct="1">
              <a:defRPr/>
            </a:pPr>
            <a:r>
              <a:rPr lang="en-US" altLang="sr-Latn-RS" sz="4400" b="1">
                <a:latin typeface="Constantia" panose="02030602050306030303" pitchFamily="18" charset="0"/>
              </a:rPr>
              <a:t>Inflammation</a:t>
            </a:r>
          </a:p>
          <a:p>
            <a:pPr eaLnBrk="1" hangingPunct="1">
              <a:defRPr/>
            </a:pPr>
            <a:r>
              <a:rPr lang="en-US" altLang="sr-Latn-RS" sz="4400" b="1">
                <a:latin typeface="Constantia" panose="02030602050306030303" pitchFamily="18" charset="0"/>
              </a:rPr>
              <a:t>Tumors of the penis</a:t>
            </a:r>
            <a:endParaRPr lang="en-US" altLang="sr-Latn-R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F8C9E6-2DA7-3BCA-DD9B-CFE457503E06}"/>
              </a:ext>
            </a:extLst>
          </p:cNvPr>
          <p:cNvSpPr>
            <a:spLocks noGrp="1"/>
          </p:cNvSpPr>
          <p:nvPr>
            <p:ph type="title"/>
          </p:nvPr>
        </p:nvSpPr>
        <p:spPr/>
        <p:txBody>
          <a:bodyPr/>
          <a:lstStyle/>
          <a:p>
            <a:pPr>
              <a:defRPr/>
            </a:pPr>
            <a:r>
              <a:rPr lang="sr-Latn-CS" altLang="sr-Latn-RS" sz="4400"/>
              <a:t>Balanitis plasmacellularis</a:t>
            </a:r>
            <a:endParaRPr lang="sr-Latn-RS"/>
          </a:p>
        </p:txBody>
      </p:sp>
      <p:pic>
        <p:nvPicPr>
          <p:cNvPr id="43011" name="Content Placeholder 3">
            <a:extLst>
              <a:ext uri="{FF2B5EF4-FFF2-40B4-BE49-F238E27FC236}">
                <a16:creationId xmlns:a16="http://schemas.microsoft.com/office/drawing/2014/main" xmlns="" id="{587BC6E1-9202-7FA1-943B-E5E8C548CB0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052889" y="1600201"/>
            <a:ext cx="4086225" cy="4530725"/>
          </a:xfr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ACBBBE4-66A6-7836-AAD9-89DB2A67C48B}"/>
              </a:ext>
            </a:extLst>
          </p:cNvPr>
          <p:cNvSpPr>
            <a:spLocks noGrp="1"/>
          </p:cNvSpPr>
          <p:nvPr>
            <p:ph type="title"/>
          </p:nvPr>
        </p:nvSpPr>
        <p:spPr/>
        <p:txBody>
          <a:bodyPr/>
          <a:lstStyle/>
          <a:p>
            <a:pPr>
              <a:defRPr/>
            </a:pPr>
            <a:r>
              <a:rPr lang="sr-Latn-RS"/>
              <a:t>Histologically</a:t>
            </a:r>
          </a:p>
        </p:txBody>
      </p:sp>
      <p:sp>
        <p:nvSpPr>
          <p:cNvPr id="3" name="Content Placeholder 2">
            <a:extLst>
              <a:ext uri="{FF2B5EF4-FFF2-40B4-BE49-F238E27FC236}">
                <a16:creationId xmlns:a16="http://schemas.microsoft.com/office/drawing/2014/main" xmlns="" id="{F70D3B99-AE70-CFF9-0F19-41E6F2DD696F}"/>
              </a:ext>
            </a:extLst>
          </p:cNvPr>
          <p:cNvSpPr>
            <a:spLocks noGrp="1"/>
          </p:cNvSpPr>
          <p:nvPr>
            <p:ph idx="1"/>
          </p:nvPr>
        </p:nvSpPr>
        <p:spPr/>
        <p:txBody>
          <a:bodyPr/>
          <a:lstStyle/>
          <a:p>
            <a:pPr>
              <a:buFont typeface="Arial" panose="020B0604020202020204" pitchFamily="34" charset="0"/>
              <a:buChar char="•"/>
              <a:defRPr/>
            </a:pPr>
            <a:r>
              <a:rPr lang="sr-Latn-RS" sz="2800">
                <a:solidFill>
                  <a:srgbClr val="000000"/>
                </a:solidFill>
                <a:effectLst/>
                <a:latin typeface="Arial" panose="020B0604020202020204" pitchFamily="34" charset="0"/>
              </a:rPr>
              <a:t>Epidermal atrophy, lichenoid subepithelial infiltrates mainly of plasma cells (over 50%) and hemosiderophages, with edema and numerous capillaries.</a:t>
            </a:r>
          </a:p>
          <a:p>
            <a:pPr>
              <a:buFont typeface="Arial" panose="020B0604020202020204" pitchFamily="34" charset="0"/>
              <a:buChar char="•"/>
              <a:defRPr/>
            </a:pPr>
            <a:r>
              <a:rPr lang="sr-Latn-RS" sz="2800">
                <a:solidFill>
                  <a:srgbClr val="000000"/>
                </a:solidFill>
                <a:effectLst/>
                <a:latin typeface="Arial" panose="020B0604020202020204" pitchFamily="34" charset="0"/>
              </a:rPr>
              <a:t>The epithelium may show mild reactive changes that may resemble intraepithelial neoplasia.</a:t>
            </a:r>
          </a:p>
          <a:p>
            <a:pPr>
              <a:buFont typeface="Arial" panose="020B0604020202020204" pitchFamily="34" charset="0"/>
              <a:buChar char="•"/>
              <a:defRPr/>
            </a:pPr>
            <a:r>
              <a:rPr lang="sr-Latn-RS" sz="2800">
                <a:solidFill>
                  <a:srgbClr val="000000"/>
                </a:solidFill>
                <a:effectLst/>
                <a:latin typeface="Arial" panose="020B0604020202020204" pitchFamily="34" charset="0"/>
              </a:rPr>
              <a:t>Rarely, plasma cells may be scarce or absent.</a:t>
            </a:r>
            <a:endParaRPr lang="sr-Latn-R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http://www.webpathology.com/slides/slides/ExtGenitalia_ZoonsBalanitis1(1).jpg">
            <a:extLst>
              <a:ext uri="{FF2B5EF4-FFF2-40B4-BE49-F238E27FC236}">
                <a16:creationId xmlns:a16="http://schemas.microsoft.com/office/drawing/2014/main" xmlns="" id="{9F3BEDEC-E023-CDD2-9BD3-EF30852163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075"/>
          <a:stretch>
            <a:fillRect/>
          </a:stretch>
        </p:blipFill>
        <p:spPr bwMode="auto">
          <a:xfrm>
            <a:off x="2881313" y="714376"/>
            <a:ext cx="6191250" cy="45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TextBox 2">
            <a:extLst>
              <a:ext uri="{FF2B5EF4-FFF2-40B4-BE49-F238E27FC236}">
                <a16:creationId xmlns:a16="http://schemas.microsoft.com/office/drawing/2014/main" xmlns="" id="{5D9AFA2A-9F1D-AABD-7B78-000D9A1E208A}"/>
              </a:ext>
            </a:extLst>
          </p:cNvPr>
          <p:cNvSpPr txBox="1">
            <a:spLocks noChangeArrowheads="1"/>
          </p:cNvSpPr>
          <p:nvPr/>
        </p:nvSpPr>
        <p:spPr bwMode="auto">
          <a:xfrm>
            <a:off x="3738564" y="5643564"/>
            <a:ext cx="2701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Balanitis plasmacellularis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www.webpathology.com/slides/slides/ExtGenitalia_ZoonsBalanitis2(1).jpg">
            <a:extLst>
              <a:ext uri="{FF2B5EF4-FFF2-40B4-BE49-F238E27FC236}">
                <a16:creationId xmlns:a16="http://schemas.microsoft.com/office/drawing/2014/main" xmlns="" id="{543CEC9D-F2B6-4C6B-C9E0-E38DCE29BC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3081"/>
          <a:stretch>
            <a:fillRect/>
          </a:stretch>
        </p:blipFill>
        <p:spPr bwMode="auto">
          <a:xfrm>
            <a:off x="2881313" y="571500"/>
            <a:ext cx="619125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Rectangle 2">
            <a:extLst>
              <a:ext uri="{FF2B5EF4-FFF2-40B4-BE49-F238E27FC236}">
                <a16:creationId xmlns:a16="http://schemas.microsoft.com/office/drawing/2014/main" xmlns="" id="{BF91B8C6-90AC-248A-D562-BAD435A9FB01}"/>
              </a:ext>
            </a:extLst>
          </p:cNvPr>
          <p:cNvSpPr>
            <a:spLocks noChangeArrowheads="1"/>
          </p:cNvSpPr>
          <p:nvPr/>
        </p:nvSpPr>
        <p:spPr bwMode="auto">
          <a:xfrm>
            <a:off x="3810001" y="5286375"/>
            <a:ext cx="2701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Balanitis plasmacellularis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38D7F53-13F9-A97C-D30A-17B26B4B86F6}"/>
              </a:ext>
            </a:extLst>
          </p:cNvPr>
          <p:cNvSpPr>
            <a:spLocks noGrp="1"/>
          </p:cNvSpPr>
          <p:nvPr>
            <p:ph type="title"/>
          </p:nvPr>
        </p:nvSpPr>
        <p:spPr/>
        <p:txBody>
          <a:bodyPr/>
          <a:lstStyle/>
          <a:p>
            <a:pPr>
              <a:defRPr/>
            </a:pPr>
            <a:r>
              <a:rPr lang="sr-Latn-CS"/>
              <a:t>Urethral infections</a:t>
            </a:r>
          </a:p>
        </p:txBody>
      </p:sp>
      <p:sp>
        <p:nvSpPr>
          <p:cNvPr id="3" name="Content Placeholder 2">
            <a:extLst>
              <a:ext uri="{FF2B5EF4-FFF2-40B4-BE49-F238E27FC236}">
                <a16:creationId xmlns:a16="http://schemas.microsoft.com/office/drawing/2014/main" xmlns="" id="{5167EBA0-BF1D-0FC8-CB19-31F4734D9694}"/>
              </a:ext>
            </a:extLst>
          </p:cNvPr>
          <p:cNvSpPr>
            <a:spLocks noGrp="1"/>
          </p:cNvSpPr>
          <p:nvPr>
            <p:ph idx="1"/>
          </p:nvPr>
        </p:nvSpPr>
        <p:spPr/>
        <p:txBody>
          <a:bodyPr/>
          <a:lstStyle/>
          <a:p>
            <a:pPr>
              <a:defRPr/>
            </a:pPr>
            <a:r>
              <a:rPr lang="sr-Latn-CS">
                <a:solidFill>
                  <a:srgbClr val="FF0000"/>
                </a:solidFill>
                <a:effectLst/>
                <a:latin typeface="Arial" panose="020B0604020202020204" pitchFamily="34" charset="0"/>
              </a:rPr>
              <a:t>Gonorrhoea</a:t>
            </a:r>
          </a:p>
          <a:p>
            <a:pPr lvl="1">
              <a:defRPr/>
            </a:pPr>
            <a:r>
              <a:rPr lang="en-US">
                <a:latin typeface="Arial" panose="020B0604020202020204" pitchFamily="34" charset="0"/>
              </a:rPr>
              <a:t>Purulent urethritis caused by Neisseria gonorrhoeae</a:t>
            </a:r>
            <a:endParaRPr lang="sr-Latn-CS">
              <a:latin typeface="Arial" panose="020B0604020202020204" pitchFamily="34" charset="0"/>
            </a:endParaRPr>
          </a:p>
          <a:p>
            <a:pPr>
              <a:defRPr/>
            </a:pPr>
            <a:r>
              <a:rPr lang="sr-Latn-CS">
                <a:solidFill>
                  <a:srgbClr val="FF0000"/>
                </a:solidFill>
                <a:effectLst/>
                <a:latin typeface="Arial" panose="020B0604020202020204" pitchFamily="34" charset="0"/>
              </a:rPr>
              <a:t>Chlamydia tr</a:t>
            </a:r>
            <a:r>
              <a:rPr lang="en-US">
                <a:solidFill>
                  <a:srgbClr val="FF0000"/>
                </a:solidFill>
                <a:effectLst/>
                <a:latin typeface="Arial" panose="020B0604020202020204" pitchFamily="34" charset="0"/>
              </a:rPr>
              <a:t>a</a:t>
            </a:r>
            <a:r>
              <a:rPr lang="sr-Latn-CS">
                <a:solidFill>
                  <a:srgbClr val="FF0000"/>
                </a:solidFill>
                <a:effectLst/>
                <a:latin typeface="Arial" panose="020B0604020202020204" pitchFamily="34" charset="0"/>
              </a:rPr>
              <a:t>chomatis</a:t>
            </a:r>
          </a:p>
          <a:p>
            <a:pPr>
              <a:defRPr/>
            </a:pPr>
            <a:r>
              <a:rPr lang="sr-Latn-CS">
                <a:solidFill>
                  <a:srgbClr val="FF0000"/>
                </a:solidFill>
                <a:effectLst/>
                <a:latin typeface="Arial" panose="020B0604020202020204" pitchFamily="34" charset="0"/>
              </a:rPr>
              <a:t>Ureaplasma urealyticum</a:t>
            </a:r>
          </a:p>
          <a:p>
            <a:pPr lvl="1">
              <a:defRPr/>
            </a:pPr>
            <a:endParaRPr lang="sr-Latn-C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Content Placeholder 3">
            <a:extLst>
              <a:ext uri="{FF2B5EF4-FFF2-40B4-BE49-F238E27FC236}">
                <a16:creationId xmlns:a16="http://schemas.microsoft.com/office/drawing/2014/main" xmlns="" id="{5341BBBF-E526-D42D-3764-4FBE7EC3A2A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79650" y="333375"/>
            <a:ext cx="8161338" cy="5767388"/>
          </a:xfr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B6C9D80-A811-59F7-82AE-9BFE3CFE0E43}"/>
              </a:ext>
            </a:extLst>
          </p:cNvPr>
          <p:cNvSpPr>
            <a:spLocks noGrp="1"/>
          </p:cNvSpPr>
          <p:nvPr>
            <p:ph type="title"/>
          </p:nvPr>
        </p:nvSpPr>
        <p:spPr/>
        <p:txBody>
          <a:bodyPr/>
          <a:lstStyle/>
          <a:p>
            <a:pPr>
              <a:defRPr/>
            </a:pPr>
            <a:r>
              <a:rPr lang="en-US" sz="2400"/>
              <a:t>Cytological smear of pus in gonorrhea (Gram)</a:t>
            </a:r>
            <a:endParaRPr lang="sr-Latn-RS" sz="2400"/>
          </a:p>
        </p:txBody>
      </p:sp>
      <p:pic>
        <p:nvPicPr>
          <p:cNvPr id="49155" name="Content Placeholder 3">
            <a:extLst>
              <a:ext uri="{FF2B5EF4-FFF2-40B4-BE49-F238E27FC236}">
                <a16:creationId xmlns:a16="http://schemas.microsoft.com/office/drawing/2014/main" xmlns="" id="{5F709718-EB81-718E-DAC2-C193CA0C72B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141538" y="1417639"/>
            <a:ext cx="8069262" cy="4530725"/>
          </a:xfr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Content Placeholder 3">
            <a:extLst>
              <a:ext uri="{FF2B5EF4-FFF2-40B4-BE49-F238E27FC236}">
                <a16:creationId xmlns:a16="http://schemas.microsoft.com/office/drawing/2014/main" xmlns="" id="{267C5249-5150-5BDD-5E42-989F3115D7B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559050" y="1196975"/>
            <a:ext cx="6904038" cy="4248150"/>
          </a:xfr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DE4863C-26E7-A0EA-C1CB-AB6DB734537A}"/>
              </a:ext>
            </a:extLst>
          </p:cNvPr>
          <p:cNvSpPr>
            <a:spLocks noGrp="1"/>
          </p:cNvSpPr>
          <p:nvPr>
            <p:ph type="title"/>
          </p:nvPr>
        </p:nvSpPr>
        <p:spPr/>
        <p:txBody>
          <a:bodyPr/>
          <a:lstStyle/>
          <a:p>
            <a:pPr>
              <a:defRPr/>
            </a:pPr>
            <a:r>
              <a:rPr lang="en-US" sz="3200"/>
              <a:t>Infections of the glans and prepuce</a:t>
            </a:r>
            <a:endParaRPr lang="sr-Latn-CS" sz="3200"/>
          </a:p>
        </p:txBody>
      </p:sp>
      <p:sp>
        <p:nvSpPr>
          <p:cNvPr id="51203" name="Content Placeholder 2">
            <a:extLst>
              <a:ext uri="{FF2B5EF4-FFF2-40B4-BE49-F238E27FC236}">
                <a16:creationId xmlns:a16="http://schemas.microsoft.com/office/drawing/2014/main" xmlns="" id="{431161DA-2074-6BA9-92AB-FD8B93E92279}"/>
              </a:ext>
            </a:extLst>
          </p:cNvPr>
          <p:cNvSpPr>
            <a:spLocks noGrp="1" noChangeArrowheads="1"/>
          </p:cNvSpPr>
          <p:nvPr>
            <p:ph idx="1"/>
          </p:nvPr>
        </p:nvSpPr>
        <p:spPr>
          <a:xfrm>
            <a:off x="1981200" y="1285876"/>
            <a:ext cx="8229600" cy="5072063"/>
          </a:xfrm>
        </p:spPr>
        <p:txBody>
          <a:bodyPr/>
          <a:lstStyle/>
          <a:p>
            <a:r>
              <a:rPr lang="sr-Latn-CS" altLang="sr-Latn-RS" b="1">
                <a:effectLst/>
                <a:latin typeface="Arial" panose="020B0604020202020204" pitchFamily="34" charset="0"/>
              </a:rPr>
              <a:t>Syphilis </a:t>
            </a:r>
            <a:r>
              <a:rPr lang="sr-Latn-CS" altLang="sr-Latn-RS">
                <a:effectLst/>
                <a:latin typeface="Arial" panose="020B0604020202020204" pitchFamily="34" charset="0"/>
              </a:rPr>
              <a:t>– treponema pallidum</a:t>
            </a:r>
          </a:p>
          <a:p>
            <a:r>
              <a:rPr lang="en-US" altLang="sr-Latn-RS" b="1">
                <a:effectLst/>
                <a:latin typeface="Arial" panose="020B0604020202020204" pitchFamily="34" charset="0"/>
              </a:rPr>
              <a:t>C</a:t>
            </a:r>
            <a:r>
              <a:rPr lang="sr-Latn-CS" altLang="sr-Latn-RS" b="1">
                <a:effectLst/>
                <a:latin typeface="Arial" panose="020B0604020202020204" pitchFamily="34" charset="0"/>
              </a:rPr>
              <a:t>hancroid </a:t>
            </a:r>
            <a:r>
              <a:rPr lang="sr-Latn-CS" altLang="sr-Latn-RS">
                <a:effectLst/>
                <a:latin typeface="Arial" panose="020B0604020202020204" pitchFamily="34" charset="0"/>
              </a:rPr>
              <a:t>– haemophilus ducre</a:t>
            </a:r>
            <a:r>
              <a:rPr lang="en-US" altLang="sr-Latn-RS">
                <a:effectLst/>
                <a:latin typeface="Arial" panose="020B0604020202020204" pitchFamily="34" charset="0"/>
              </a:rPr>
              <a:t>y</a:t>
            </a:r>
            <a:r>
              <a:rPr lang="sr-Latn-CS" altLang="sr-Latn-RS">
                <a:effectLst/>
                <a:latin typeface="Arial" panose="020B0604020202020204" pitchFamily="34" charset="0"/>
              </a:rPr>
              <a:t>i</a:t>
            </a:r>
          </a:p>
          <a:p>
            <a:r>
              <a:rPr lang="sr-Latn-CS" altLang="sr-Latn-RS">
                <a:effectLst/>
                <a:latin typeface="Arial" panose="020B0604020202020204" pitchFamily="34" charset="0"/>
              </a:rPr>
              <a:t>Herpes simplex</a:t>
            </a:r>
          </a:p>
          <a:p>
            <a:r>
              <a:rPr lang="sr-Latn-CS" altLang="sr-Latn-RS">
                <a:effectLst/>
                <a:latin typeface="Arial" panose="020B0604020202020204" pitchFamily="34" charset="0"/>
              </a:rPr>
              <a:t>HPV</a:t>
            </a:r>
          </a:p>
          <a:p>
            <a:endParaRPr lang="sr-Latn-CS" altLang="sr-Latn-RS">
              <a:effectLst/>
              <a:latin typeface="Arial" panose="020B0604020202020204" pitchFamily="34" charset="0"/>
            </a:endParaRPr>
          </a:p>
          <a:p>
            <a:r>
              <a:rPr lang="sr-Latn-CS" altLang="sr-Latn-RS" b="1">
                <a:effectLst/>
                <a:latin typeface="Arial" panose="020B0604020202020204" pitchFamily="34" charset="0"/>
              </a:rPr>
              <a:t>Noninfective inflammation</a:t>
            </a:r>
          </a:p>
          <a:p>
            <a:pPr lvl="1"/>
            <a:r>
              <a:rPr lang="sr-Latn-CS" altLang="sr-Latn-RS">
                <a:effectLst/>
                <a:latin typeface="Arial" panose="020B0604020202020204" pitchFamily="34" charset="0"/>
              </a:rPr>
              <a:t>Balanitis xerotica obliterans</a:t>
            </a:r>
          </a:p>
          <a:p>
            <a:pPr lvl="1"/>
            <a:r>
              <a:rPr lang="sr-Latn-CS" altLang="sr-Latn-RS">
                <a:effectLst/>
                <a:latin typeface="Arial" panose="020B0604020202020204" pitchFamily="34" charset="0"/>
              </a:rPr>
              <a:t>Induratio penis plastica – Peyronie fibromatosis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4">
            <a:extLst>
              <a:ext uri="{FF2B5EF4-FFF2-40B4-BE49-F238E27FC236}">
                <a16:creationId xmlns:a16="http://schemas.microsoft.com/office/drawing/2014/main" xmlns="" id="{A1E958E1-B47B-C3AC-1F2B-0C2ACED6C6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8564" y="446088"/>
            <a:ext cx="4714875"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52227" name="TextBox 2">
            <a:extLst>
              <a:ext uri="{FF2B5EF4-FFF2-40B4-BE49-F238E27FC236}">
                <a16:creationId xmlns:a16="http://schemas.microsoft.com/office/drawing/2014/main" xmlns="" id="{E9FEA55D-1A4F-9826-234E-EDCCEEEA6A73}"/>
              </a:ext>
            </a:extLst>
          </p:cNvPr>
          <p:cNvSpPr txBox="1">
            <a:spLocks noChangeArrowheads="1"/>
          </p:cNvSpPr>
          <p:nvPr/>
        </p:nvSpPr>
        <p:spPr bwMode="auto">
          <a:xfrm>
            <a:off x="4238626" y="5500689"/>
            <a:ext cx="14589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Ulcus durum</a:t>
            </a:r>
            <a:endParaRPr lang="sr-Latn-CS" altLang="sr-Latn-RS" sz="1800">
              <a:solidFill>
                <a:srgbClr val="00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Rectangle 3">
            <a:extLst>
              <a:ext uri="{FF2B5EF4-FFF2-40B4-BE49-F238E27FC236}">
                <a16:creationId xmlns:a16="http://schemas.microsoft.com/office/drawing/2014/main" xmlns="" id="{C1B5CD90-5574-FDB0-3568-091E8598BC80}"/>
              </a:ext>
            </a:extLst>
          </p:cNvPr>
          <p:cNvSpPr>
            <a:spLocks noGrp="1" noChangeArrowheads="1"/>
          </p:cNvSpPr>
          <p:nvPr>
            <p:ph type="body" idx="1"/>
          </p:nvPr>
        </p:nvSpPr>
        <p:spPr>
          <a:xfrm>
            <a:off x="1981200" y="333376"/>
            <a:ext cx="8229600" cy="6048375"/>
          </a:xfrm>
        </p:spPr>
        <p:txBody>
          <a:bodyPr/>
          <a:lstStyle/>
          <a:p>
            <a:pPr eaLnBrk="1" hangingPunct="1">
              <a:lnSpc>
                <a:spcPct val="80000"/>
              </a:lnSpc>
              <a:buFont typeface="Wingdings" panose="05000000000000000000" pitchFamily="2" charset="2"/>
              <a:buNone/>
              <a:defRPr/>
            </a:pPr>
            <a:endParaRPr lang="en-US" altLang="sr-Latn-RS" sz="1600">
              <a:latin typeface="Constantia" panose="02030602050306030303" pitchFamily="18" charset="0"/>
            </a:endParaRPr>
          </a:p>
          <a:p>
            <a:pPr eaLnBrk="1" hangingPunct="1">
              <a:lnSpc>
                <a:spcPct val="80000"/>
              </a:lnSpc>
              <a:buFont typeface="Wingdings" panose="05000000000000000000" pitchFamily="2" charset="2"/>
              <a:buNone/>
              <a:defRPr/>
            </a:pPr>
            <a:r>
              <a:rPr lang="en-US" altLang="sr-Latn-RS" sz="2000">
                <a:solidFill>
                  <a:srgbClr val="000099"/>
                </a:solidFill>
                <a:latin typeface="Constantia" panose="02030602050306030303" pitchFamily="18" charset="0"/>
              </a:rPr>
              <a:t>	</a:t>
            </a:r>
            <a:endParaRPr lang="sr-Latn-CS" altLang="sr-Latn-RS" sz="2000">
              <a:solidFill>
                <a:srgbClr val="000099"/>
              </a:solidFill>
              <a:latin typeface="Constantia" panose="02030602050306030303" pitchFamily="18" charset="0"/>
            </a:endParaRPr>
          </a:p>
          <a:p>
            <a:pPr eaLnBrk="1" hangingPunct="1">
              <a:lnSpc>
                <a:spcPct val="80000"/>
              </a:lnSpc>
              <a:defRPr/>
            </a:pPr>
            <a:endParaRPr lang="sr-Latn-CS" altLang="sr-Latn-RS" sz="2000" b="1">
              <a:solidFill>
                <a:srgbClr val="000099"/>
              </a:solidFill>
              <a:latin typeface="Constantia" panose="02030602050306030303" pitchFamily="18" charset="0"/>
            </a:endParaRPr>
          </a:p>
          <a:p>
            <a:pPr eaLnBrk="1" hangingPunct="1">
              <a:lnSpc>
                <a:spcPct val="80000"/>
              </a:lnSpc>
              <a:defRPr/>
            </a:pPr>
            <a:endParaRPr lang="sr-Latn-CS" altLang="sr-Latn-RS" sz="2000" b="1">
              <a:solidFill>
                <a:srgbClr val="000099"/>
              </a:solidFill>
              <a:latin typeface="Constantia" panose="02030602050306030303" pitchFamily="18" charset="0"/>
            </a:endParaRPr>
          </a:p>
          <a:p>
            <a:pPr eaLnBrk="1" hangingPunct="1">
              <a:lnSpc>
                <a:spcPct val="80000"/>
              </a:lnSpc>
              <a:defRPr/>
            </a:pPr>
            <a:endParaRPr lang="sr-Latn-CS" altLang="sr-Latn-RS" sz="2000" b="1">
              <a:solidFill>
                <a:srgbClr val="000099"/>
              </a:solidFill>
              <a:latin typeface="Constantia" panose="02030602050306030303" pitchFamily="18" charset="0"/>
            </a:endParaRPr>
          </a:p>
          <a:p>
            <a:pPr eaLnBrk="1" hangingPunct="1">
              <a:lnSpc>
                <a:spcPct val="80000"/>
              </a:lnSpc>
              <a:defRPr/>
            </a:pPr>
            <a:endParaRPr lang="sr-Latn-CS" altLang="sr-Latn-RS" sz="2000" b="1">
              <a:solidFill>
                <a:srgbClr val="000099"/>
              </a:solidFill>
              <a:latin typeface="Constantia" panose="02030602050306030303" pitchFamily="18" charset="0"/>
            </a:endParaRPr>
          </a:p>
          <a:p>
            <a:pPr eaLnBrk="1" hangingPunct="1">
              <a:lnSpc>
                <a:spcPct val="80000"/>
              </a:lnSpc>
              <a:defRPr/>
            </a:pPr>
            <a:endParaRPr lang="sr-Latn-CS" altLang="sr-Latn-RS" sz="2000" b="1">
              <a:solidFill>
                <a:srgbClr val="000099"/>
              </a:solidFill>
              <a:latin typeface="Constantia" panose="02030602050306030303" pitchFamily="18" charset="0"/>
            </a:endParaRPr>
          </a:p>
          <a:p>
            <a:pPr eaLnBrk="1" hangingPunct="1">
              <a:lnSpc>
                <a:spcPct val="80000"/>
              </a:lnSpc>
              <a:defRPr/>
            </a:pPr>
            <a:endParaRPr lang="sr-Latn-CS" altLang="sr-Latn-RS" sz="2000" b="1">
              <a:solidFill>
                <a:srgbClr val="000099"/>
              </a:solidFill>
              <a:latin typeface="Constantia" panose="02030602050306030303" pitchFamily="18" charset="0"/>
            </a:endParaRPr>
          </a:p>
          <a:p>
            <a:pPr eaLnBrk="1" hangingPunct="1">
              <a:lnSpc>
                <a:spcPct val="80000"/>
              </a:lnSpc>
              <a:defRPr/>
            </a:pPr>
            <a:endParaRPr lang="sr-Latn-CS" altLang="sr-Latn-RS" sz="2000" b="1">
              <a:solidFill>
                <a:srgbClr val="000099"/>
              </a:solidFill>
              <a:latin typeface="Constantia" panose="02030602050306030303" pitchFamily="18" charset="0"/>
            </a:endParaRPr>
          </a:p>
          <a:p>
            <a:pPr eaLnBrk="1" hangingPunct="1">
              <a:lnSpc>
                <a:spcPct val="80000"/>
              </a:lnSpc>
              <a:defRPr/>
            </a:pPr>
            <a:endParaRPr lang="sr-Latn-CS" altLang="sr-Latn-RS" sz="2000" b="1">
              <a:solidFill>
                <a:srgbClr val="000099"/>
              </a:solidFill>
              <a:latin typeface="Constantia" panose="02030602050306030303" pitchFamily="18" charset="0"/>
            </a:endParaRPr>
          </a:p>
          <a:p>
            <a:pPr algn="ctr" eaLnBrk="1" hangingPunct="1">
              <a:lnSpc>
                <a:spcPct val="80000"/>
              </a:lnSpc>
              <a:buFont typeface="Wingdings" panose="05000000000000000000" pitchFamily="2" charset="2"/>
              <a:buNone/>
              <a:defRPr/>
            </a:pPr>
            <a:r>
              <a:rPr lang="en-US" altLang="sr-Latn-RS" sz="3600" b="1">
                <a:latin typeface="Constantia" panose="02030602050306030303" pitchFamily="18" charset="0"/>
              </a:rPr>
              <a:t>Congenital anomalies</a:t>
            </a:r>
          </a:p>
          <a:p>
            <a:pPr eaLnBrk="1" hangingPunct="1">
              <a:lnSpc>
                <a:spcPct val="80000"/>
              </a:lnSpc>
              <a:buFont typeface="Wingdings" panose="05000000000000000000" pitchFamily="2" charset="2"/>
              <a:buNone/>
              <a:defRPr/>
            </a:pPr>
            <a:endParaRPr lang="en-US" altLang="sr-Latn-RS" sz="2000" b="1">
              <a:solidFill>
                <a:srgbClr val="000099"/>
              </a:solidFill>
              <a:latin typeface="Constantia" panose="02030602050306030303" pitchFamily="18"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http://www.herpes-coldsores.com/std/std_images/chancroid6.jpg">
            <a:extLst>
              <a:ext uri="{FF2B5EF4-FFF2-40B4-BE49-F238E27FC236}">
                <a16:creationId xmlns:a16="http://schemas.microsoft.com/office/drawing/2014/main" xmlns="" id="{ADEEBDD9-ACA2-F08C-FFF6-A43C2DA0F1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1839" y="1071563"/>
            <a:ext cx="5610225" cy="368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1" name="Rectangle 2">
            <a:extLst>
              <a:ext uri="{FF2B5EF4-FFF2-40B4-BE49-F238E27FC236}">
                <a16:creationId xmlns:a16="http://schemas.microsoft.com/office/drawing/2014/main" xmlns="" id="{FA45B82F-3AA5-2F3E-DB97-31B24FAB2997}"/>
              </a:ext>
            </a:extLst>
          </p:cNvPr>
          <p:cNvSpPr>
            <a:spLocks noChangeArrowheads="1"/>
          </p:cNvSpPr>
          <p:nvPr/>
        </p:nvSpPr>
        <p:spPr bwMode="auto">
          <a:xfrm>
            <a:off x="5167314" y="5000625"/>
            <a:ext cx="1349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b="1">
                <a:solidFill>
                  <a:srgbClr val="000000"/>
                </a:solidFill>
              </a:rPr>
              <a:t>C</a:t>
            </a:r>
            <a:r>
              <a:rPr lang="sr-Latn-CS" altLang="sr-Latn-RS" sz="1800" b="1">
                <a:solidFill>
                  <a:srgbClr val="000000"/>
                </a:solidFill>
              </a:rPr>
              <a:t>hancroid</a:t>
            </a:r>
            <a:endParaRPr lang="sr-Latn-CS" altLang="sr-Latn-RS" sz="1800">
              <a:solidFill>
                <a:srgbClr val="000000"/>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www.herpes-coldsores.com/std/std_images/chancroid7.jpg">
            <a:extLst>
              <a:ext uri="{FF2B5EF4-FFF2-40B4-BE49-F238E27FC236}">
                <a16:creationId xmlns:a16="http://schemas.microsoft.com/office/drawing/2014/main" xmlns="" id="{6490D7DE-7A87-DDC5-D9AA-AE0DE15B32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7214" y="293689"/>
            <a:ext cx="3024187" cy="459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5" name="Rectangle 3">
            <a:extLst>
              <a:ext uri="{FF2B5EF4-FFF2-40B4-BE49-F238E27FC236}">
                <a16:creationId xmlns:a16="http://schemas.microsoft.com/office/drawing/2014/main" xmlns="" id="{ABCA599C-0E22-DD47-5605-33D13DC9AF9D}"/>
              </a:ext>
            </a:extLst>
          </p:cNvPr>
          <p:cNvSpPr>
            <a:spLocks noChangeArrowheads="1"/>
          </p:cNvSpPr>
          <p:nvPr/>
        </p:nvSpPr>
        <p:spPr bwMode="auto">
          <a:xfrm>
            <a:off x="3595688" y="4929189"/>
            <a:ext cx="57642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b="1">
                <a:solidFill>
                  <a:srgbClr val="000000"/>
                </a:solidFill>
              </a:rPr>
              <a:t>Shancroid with inguinal adenopathy</a:t>
            </a:r>
            <a:endParaRPr lang="sr-Latn-CS" altLang="sr-Latn-RS" sz="1800">
              <a:solidFill>
                <a:srgbClr val="000000"/>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Chancroid virus pictures">
            <a:extLst>
              <a:ext uri="{FF2B5EF4-FFF2-40B4-BE49-F238E27FC236}">
                <a16:creationId xmlns:a16="http://schemas.microsoft.com/office/drawing/2014/main" xmlns="" id="{698C70E4-7848-055D-43B9-23172296E8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4251" y="981075"/>
            <a:ext cx="5535613"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Rectangle 2">
            <a:extLst>
              <a:ext uri="{FF2B5EF4-FFF2-40B4-BE49-F238E27FC236}">
                <a16:creationId xmlns:a16="http://schemas.microsoft.com/office/drawing/2014/main" xmlns="" id="{E927537F-6CE2-A8DE-61E4-8B590613EDB7}"/>
              </a:ext>
            </a:extLst>
          </p:cNvPr>
          <p:cNvSpPr>
            <a:spLocks noChangeArrowheads="1"/>
          </p:cNvSpPr>
          <p:nvPr/>
        </p:nvSpPr>
        <p:spPr bwMode="auto">
          <a:xfrm>
            <a:off x="3595689" y="4786314"/>
            <a:ext cx="4384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b="1">
                <a:solidFill>
                  <a:srgbClr val="000000"/>
                </a:solidFill>
              </a:rPr>
              <a:t>Chancroid - Gram stain of H. ducreyi</a:t>
            </a:r>
            <a:endParaRPr lang="sr-Latn-CS" altLang="sr-Latn-RS" sz="1800">
              <a:solidFill>
                <a:srgbClr val="000000"/>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Box 3">
            <a:extLst>
              <a:ext uri="{FF2B5EF4-FFF2-40B4-BE49-F238E27FC236}">
                <a16:creationId xmlns:a16="http://schemas.microsoft.com/office/drawing/2014/main" xmlns="" id="{7ADA5671-8597-B88F-D89F-C29604972690}"/>
              </a:ext>
            </a:extLst>
          </p:cNvPr>
          <p:cNvSpPr txBox="1">
            <a:spLocks noChangeArrowheads="1"/>
          </p:cNvSpPr>
          <p:nvPr/>
        </p:nvSpPr>
        <p:spPr bwMode="auto">
          <a:xfrm>
            <a:off x="4024313" y="5429250"/>
            <a:ext cx="1809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en-US" altLang="sr-Latn-RS" sz="1800">
                <a:solidFill>
                  <a:srgbClr val="000000"/>
                </a:solidFill>
              </a:rPr>
              <a:t>Herpes genitalis</a:t>
            </a:r>
            <a:endParaRPr lang="sr-Latn-CS" altLang="sr-Latn-RS" sz="1800">
              <a:solidFill>
                <a:srgbClr val="000000"/>
              </a:solidFill>
            </a:endParaRPr>
          </a:p>
        </p:txBody>
      </p:sp>
      <p:pic>
        <p:nvPicPr>
          <p:cNvPr id="56323" name="Picture 1">
            <a:extLst>
              <a:ext uri="{FF2B5EF4-FFF2-40B4-BE49-F238E27FC236}">
                <a16:creationId xmlns:a16="http://schemas.microsoft.com/office/drawing/2014/main" xmlns="" id="{04C3D3D0-2E06-CA26-0CF2-3BF50D7F9D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5914" y="1041401"/>
            <a:ext cx="7445375"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21C6C5E-54FF-FEC5-2E67-3A877E4DE9BA}"/>
              </a:ext>
            </a:extLst>
          </p:cNvPr>
          <p:cNvSpPr>
            <a:spLocks noGrp="1"/>
          </p:cNvSpPr>
          <p:nvPr>
            <p:ph type="title"/>
          </p:nvPr>
        </p:nvSpPr>
        <p:spPr/>
        <p:txBody>
          <a:bodyPr/>
          <a:lstStyle/>
          <a:p>
            <a:pPr>
              <a:defRPr/>
            </a:pPr>
            <a:r>
              <a:rPr lang="sr-Latn-RS"/>
              <a:t>Herpes genitalis</a:t>
            </a:r>
          </a:p>
        </p:txBody>
      </p:sp>
      <p:pic>
        <p:nvPicPr>
          <p:cNvPr id="57347" name="Content Placeholder 3">
            <a:extLst>
              <a:ext uri="{FF2B5EF4-FFF2-40B4-BE49-F238E27FC236}">
                <a16:creationId xmlns:a16="http://schemas.microsoft.com/office/drawing/2014/main" xmlns="" id="{AA5C50E5-FF94-AC83-53F0-9434B78BF64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620964" y="1989139"/>
            <a:ext cx="6859587" cy="3703637"/>
          </a:xfr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BACA416-1194-9647-D74D-E2E06200100B}"/>
              </a:ext>
            </a:extLst>
          </p:cNvPr>
          <p:cNvSpPr>
            <a:spLocks noGrp="1"/>
          </p:cNvSpPr>
          <p:nvPr>
            <p:ph type="title"/>
          </p:nvPr>
        </p:nvSpPr>
        <p:spPr/>
        <p:txBody>
          <a:bodyPr/>
          <a:lstStyle/>
          <a:p>
            <a:pPr>
              <a:defRPr/>
            </a:pPr>
            <a:r>
              <a:rPr lang="sr-Latn-RS" sz="2800"/>
              <a:t>Balanitis xerotica obliterans </a:t>
            </a:r>
          </a:p>
        </p:txBody>
      </p:sp>
      <p:pic>
        <p:nvPicPr>
          <p:cNvPr id="58371" name="Content Placeholder 3">
            <a:extLst>
              <a:ext uri="{FF2B5EF4-FFF2-40B4-BE49-F238E27FC236}">
                <a16:creationId xmlns:a16="http://schemas.microsoft.com/office/drawing/2014/main" xmlns="" id="{2D6EC595-1B2B-026E-2FA7-4477D946FDE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079876" y="1557339"/>
            <a:ext cx="3514725" cy="2867025"/>
          </a:xfrm>
        </p:spPr>
      </p:pic>
      <p:sp>
        <p:nvSpPr>
          <p:cNvPr id="58372" name="TextBox 5">
            <a:extLst>
              <a:ext uri="{FF2B5EF4-FFF2-40B4-BE49-F238E27FC236}">
                <a16:creationId xmlns:a16="http://schemas.microsoft.com/office/drawing/2014/main" xmlns="" id="{8DF5AA1C-3C90-6A80-B170-363D3F3122EA}"/>
              </a:ext>
            </a:extLst>
          </p:cNvPr>
          <p:cNvSpPr txBox="1">
            <a:spLocks noChangeArrowheads="1"/>
          </p:cNvSpPr>
          <p:nvPr/>
        </p:nvSpPr>
        <p:spPr bwMode="auto">
          <a:xfrm>
            <a:off x="1981200" y="4700588"/>
            <a:ext cx="83629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eaLnBrk="0" fontAlgn="base" hangingPunct="0">
              <a:spcBef>
                <a:spcPct val="0"/>
              </a:spcBef>
              <a:spcAft>
                <a:spcPct val="0"/>
              </a:spcAft>
              <a:buClrTx/>
              <a:buSzTx/>
              <a:buNone/>
            </a:pPr>
            <a:r>
              <a:rPr lang="en-US" altLang="sr-Latn-RS" sz="1800" b="1">
                <a:solidFill>
                  <a:srgbClr val="FF0000"/>
                </a:solidFill>
              </a:rPr>
              <a:t>Lichen sclerosus (LS) </a:t>
            </a:r>
            <a:r>
              <a:rPr lang="en-US" altLang="sr-Latn-RS" sz="1800">
                <a:solidFill>
                  <a:srgbClr val="000000"/>
                </a:solidFill>
              </a:rPr>
              <a:t>is a chronic, inflammatory skin disease of unknown cause which can affect any body part of any person but has a strong preference for the genitals (penis, vulva) and is also known as balanitis xerotica obliterans (BXO) when it affects the penis.</a:t>
            </a:r>
            <a:endParaRPr lang="sr-Latn-RS" altLang="sr-Latn-RS" sz="1800">
              <a:solidFill>
                <a:srgbClr val="000000"/>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xmlns="" id="{682C41B7-C756-F18D-4324-D173A5CEB453}"/>
              </a:ext>
            </a:extLst>
          </p:cNvPr>
          <p:cNvSpPr>
            <a:spLocks noChangeArrowheads="1"/>
          </p:cNvSpPr>
          <p:nvPr/>
        </p:nvSpPr>
        <p:spPr bwMode="auto">
          <a:xfrm>
            <a:off x="4238626" y="4786314"/>
            <a:ext cx="34274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lvl="1" fontAlgn="base">
              <a:spcBef>
                <a:spcPct val="0"/>
              </a:spcBef>
              <a:spcAft>
                <a:spcPct val="0"/>
              </a:spcAft>
              <a:buClrTx/>
              <a:buSzTx/>
              <a:buNone/>
            </a:pPr>
            <a:r>
              <a:rPr lang="sr-Latn-CS" altLang="sr-Latn-RS" sz="1800">
                <a:solidFill>
                  <a:srgbClr val="000000"/>
                </a:solidFill>
              </a:rPr>
              <a:t>Balanitis xerotica obliterans</a:t>
            </a:r>
          </a:p>
        </p:txBody>
      </p:sp>
      <p:pic>
        <p:nvPicPr>
          <p:cNvPr id="59395" name="Picture 1">
            <a:extLst>
              <a:ext uri="{FF2B5EF4-FFF2-40B4-BE49-F238E27FC236}">
                <a16:creationId xmlns:a16="http://schemas.microsoft.com/office/drawing/2014/main" xmlns="" id="{B866711B-175F-BC14-D047-62CA6F08BE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5913" y="319089"/>
            <a:ext cx="6667500" cy="446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BC9A15E-1A73-9631-FA77-573E8B3EEBF4}"/>
              </a:ext>
            </a:extLst>
          </p:cNvPr>
          <p:cNvSpPr>
            <a:spLocks noGrp="1"/>
          </p:cNvSpPr>
          <p:nvPr>
            <p:ph type="title"/>
          </p:nvPr>
        </p:nvSpPr>
        <p:spPr/>
        <p:txBody>
          <a:bodyPr/>
          <a:lstStyle/>
          <a:p>
            <a:pPr>
              <a:defRPr/>
            </a:pPr>
            <a:r>
              <a:rPr lang="sr-Latn-RS"/>
              <a:t>prevencija</a:t>
            </a:r>
          </a:p>
        </p:txBody>
      </p:sp>
      <p:pic>
        <p:nvPicPr>
          <p:cNvPr id="60419" name="Content Placeholder 3">
            <a:extLst>
              <a:ext uri="{FF2B5EF4-FFF2-40B4-BE49-F238E27FC236}">
                <a16:creationId xmlns:a16="http://schemas.microsoft.com/office/drawing/2014/main" xmlns="" id="{FF370EF6-4707-942F-DF47-3A5C1BAC371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992313" y="1557338"/>
            <a:ext cx="8189912" cy="4608512"/>
          </a:xfr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41BCEA5-8245-BBA1-B486-B0D4147B38E2}"/>
              </a:ext>
            </a:extLst>
          </p:cNvPr>
          <p:cNvSpPr>
            <a:spLocks noGrp="1"/>
          </p:cNvSpPr>
          <p:nvPr>
            <p:ph idx="1"/>
          </p:nvPr>
        </p:nvSpPr>
        <p:spPr/>
        <p:txBody>
          <a:bodyPr/>
          <a:lstStyle/>
          <a:p>
            <a:pPr>
              <a:defRPr/>
            </a:pPr>
            <a:r>
              <a:rPr lang="sr-Latn-CS"/>
              <a:t>Curvatura penis lateralis </a:t>
            </a:r>
          </a:p>
          <a:p>
            <a:pPr>
              <a:defRPr/>
            </a:pPr>
            <a:r>
              <a:rPr lang="sr-Latn-CS"/>
              <a:t>Curvatura penis dorsalis</a:t>
            </a:r>
          </a:p>
          <a:p>
            <a:pPr>
              <a:defRPr/>
            </a:pPr>
            <a:r>
              <a:rPr lang="en-US" sz="1800">
                <a:latin typeface="Arial" panose="020B0604020202020204" pitchFamily="34" charset="0"/>
              </a:rPr>
              <a:t>Peyronie's disease is a noncancerous condition resulting from fibrous scar tissue that develops on the penis and causes curved, painful erections. Penises vary in shape and size, and having a curved erection isn't necessarily a cause for concern</a:t>
            </a:r>
            <a:r>
              <a:rPr lang="en-US" sz="1800"/>
              <a:t>.</a:t>
            </a:r>
            <a:endParaRPr lang="sr-Latn-CS" sz="1800"/>
          </a:p>
        </p:txBody>
      </p:sp>
      <p:sp>
        <p:nvSpPr>
          <p:cNvPr id="61443" name="TextBox 1">
            <a:extLst>
              <a:ext uri="{FF2B5EF4-FFF2-40B4-BE49-F238E27FC236}">
                <a16:creationId xmlns:a16="http://schemas.microsoft.com/office/drawing/2014/main" xmlns="" id="{02D8E9B4-5B77-CE62-B895-8D443DC93DF8}"/>
              </a:ext>
            </a:extLst>
          </p:cNvPr>
          <p:cNvSpPr txBox="1">
            <a:spLocks noChangeArrowheads="1"/>
          </p:cNvSpPr>
          <p:nvPr/>
        </p:nvSpPr>
        <p:spPr bwMode="auto">
          <a:xfrm>
            <a:off x="2351088" y="754063"/>
            <a:ext cx="40878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0" fontAlgn="base" hangingPunct="0">
              <a:spcBef>
                <a:spcPct val="0"/>
              </a:spcBef>
              <a:spcAft>
                <a:spcPct val="0"/>
              </a:spcAft>
            </a:pPr>
            <a:r>
              <a:rPr lang="sr-Latn-RS" altLang="sr-Latn-RS" sz="3200" b="1">
                <a:solidFill>
                  <a:srgbClr val="000000"/>
                </a:solidFill>
              </a:rPr>
              <a:t>Peyronie</a:t>
            </a:r>
            <a:r>
              <a:rPr lang="sr-Cyrl-RS" altLang="sr-Latn-RS" sz="3200" b="1">
                <a:solidFill>
                  <a:srgbClr val="000000"/>
                </a:solidFill>
              </a:rPr>
              <a:t>`</a:t>
            </a:r>
            <a:r>
              <a:rPr lang="sr-Latn-RS" altLang="sr-Latn-RS" sz="3200" b="1">
                <a:solidFill>
                  <a:srgbClr val="000000"/>
                </a:solidFill>
              </a:rPr>
              <a:t>s disease</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http://classconnection.s3.amazonaws.com/522/flashcards/1066522/jpg/penile_fibramatosis1330137060659.jpg">
            <a:extLst>
              <a:ext uri="{FF2B5EF4-FFF2-40B4-BE49-F238E27FC236}">
                <a16:creationId xmlns:a16="http://schemas.microsoft.com/office/drawing/2014/main" xmlns="" id="{9848CA6E-7933-A988-4121-D0C390C4C9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4313" y="428625"/>
            <a:ext cx="4252912" cy="538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11D519-4FDE-CF59-B054-BF6E3028EE2A}"/>
              </a:ext>
            </a:extLst>
          </p:cNvPr>
          <p:cNvSpPr>
            <a:spLocks noGrp="1"/>
          </p:cNvSpPr>
          <p:nvPr>
            <p:ph type="title"/>
          </p:nvPr>
        </p:nvSpPr>
        <p:spPr/>
        <p:txBody>
          <a:bodyPr/>
          <a:lstStyle/>
          <a:p>
            <a:pPr>
              <a:defRPr/>
            </a:pPr>
            <a:r>
              <a:rPr lang="en-US" b="1">
                <a:solidFill>
                  <a:srgbClr val="FF0000"/>
                </a:solidFill>
                <a:latin typeface="Constantia" pitchFamily="18" charset="0"/>
              </a:rPr>
              <a:t>Hypospadias (hypospadia)</a:t>
            </a:r>
            <a:r>
              <a:rPr lang="en-US">
                <a:solidFill>
                  <a:srgbClr val="000099"/>
                </a:solidFill>
                <a:latin typeface="Constantia" pitchFamily="18" charset="0"/>
              </a:rPr>
              <a:t> </a:t>
            </a:r>
            <a:endParaRPr lang="sr-Latn-CS"/>
          </a:p>
        </p:txBody>
      </p:sp>
      <p:sp>
        <p:nvSpPr>
          <p:cNvPr id="8195" name="Content Placeholder 2">
            <a:extLst>
              <a:ext uri="{FF2B5EF4-FFF2-40B4-BE49-F238E27FC236}">
                <a16:creationId xmlns:a16="http://schemas.microsoft.com/office/drawing/2014/main" xmlns="" id="{6862FF93-77E7-7BBD-A73C-E4F80F3F497D}"/>
              </a:ext>
            </a:extLst>
          </p:cNvPr>
          <p:cNvSpPr>
            <a:spLocks noGrp="1" noChangeArrowheads="1"/>
          </p:cNvSpPr>
          <p:nvPr>
            <p:ph idx="1"/>
          </p:nvPr>
        </p:nvSpPr>
        <p:spPr/>
        <p:txBody>
          <a:bodyPr/>
          <a:lstStyle/>
          <a:p>
            <a:r>
              <a:rPr lang="en-US" altLang="sr-Latn-RS">
                <a:solidFill>
                  <a:srgbClr val="000099"/>
                </a:solidFill>
                <a:effectLst/>
                <a:latin typeface="Arial" panose="020B0604020202020204" pitchFamily="34" charset="0"/>
              </a:rPr>
              <a:t>the external opening of the urethra is located on the underside of the penis, instead of on top of the glans penis. It is the most common and significant anomaly, usually associated with cryptorchidism or urinary tract anomalies.</a:t>
            </a:r>
            <a:endParaRPr lang="sr-Latn-CS" altLang="sr-Latn-RS">
              <a:effectLst/>
              <a:latin typeface="Arial" panose="020B060402020202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3">
            <a:extLst>
              <a:ext uri="{FF2B5EF4-FFF2-40B4-BE49-F238E27FC236}">
                <a16:creationId xmlns:a16="http://schemas.microsoft.com/office/drawing/2014/main" xmlns="" id="{EAF0B5D5-8517-DE01-BA3F-3F3409E1CF94}"/>
              </a:ext>
            </a:extLst>
          </p:cNvPr>
          <p:cNvSpPr>
            <a:spLocks noGrp="1" noChangeArrowheads="1"/>
          </p:cNvSpPr>
          <p:nvPr>
            <p:ph type="body" idx="1"/>
          </p:nvPr>
        </p:nvSpPr>
        <p:spPr>
          <a:xfrm>
            <a:off x="2640014" y="1412875"/>
            <a:ext cx="7488237" cy="4718050"/>
          </a:xfrm>
        </p:spPr>
        <p:txBody>
          <a:bodyPr/>
          <a:lstStyle/>
          <a:p>
            <a:pPr eaLnBrk="1" hangingPunct="1">
              <a:defRPr/>
            </a:pPr>
            <a:r>
              <a:rPr lang="en-US" sz="4400" b="1">
                <a:latin typeface="Constantia" pitchFamily="18" charset="0"/>
              </a:rPr>
              <a:t>Tumors of the penis</a:t>
            </a:r>
            <a:endParaRPr lang="en-US" sz="2800" b="1">
              <a:latin typeface="Constantia" pitchFamily="18" charset="0"/>
            </a:endParaRPr>
          </a:p>
          <a:p>
            <a:pPr eaLnBrk="1" hangingPunct="1">
              <a:buFont typeface="Wingdings" panose="05000000000000000000" pitchFamily="2" charset="2"/>
              <a:buNone/>
              <a:defRPr/>
            </a:pPr>
            <a:r>
              <a:rPr lang="en-US" sz="4400" b="1">
                <a:solidFill>
                  <a:srgbClr val="FF0000"/>
                </a:solidFill>
                <a:latin typeface="Constantia" pitchFamily="18" charset="0"/>
              </a:rPr>
              <a:t>1. Benign  </a:t>
            </a:r>
          </a:p>
          <a:p>
            <a:pPr eaLnBrk="1" hangingPunct="1">
              <a:buFont typeface="Wingdings" panose="05000000000000000000" pitchFamily="2" charset="2"/>
              <a:buNone/>
              <a:defRPr/>
            </a:pPr>
            <a:r>
              <a:rPr lang="en-US" sz="4400" b="1">
                <a:solidFill>
                  <a:srgbClr val="FF0000"/>
                </a:solidFill>
                <a:latin typeface="Constantia" pitchFamily="18" charset="0"/>
              </a:rPr>
              <a:t>2. Malign</a:t>
            </a:r>
            <a:r>
              <a:rPr lang="sr-Latn-RS" sz="4400" b="1">
                <a:solidFill>
                  <a:srgbClr val="FF0000"/>
                </a:solidFill>
                <a:latin typeface="Constantia" pitchFamily="18" charset="0"/>
              </a:rPr>
              <a:t>ant</a:t>
            </a:r>
            <a:r>
              <a:rPr lang="en-US" sz="4400" b="1">
                <a:latin typeface="Constantia" pitchFamily="18" charset="0"/>
              </a:rPr>
              <a:t>	</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a:extLst>
              <a:ext uri="{FF2B5EF4-FFF2-40B4-BE49-F238E27FC236}">
                <a16:creationId xmlns:a16="http://schemas.microsoft.com/office/drawing/2014/main" xmlns="" id="{7C0E327E-C12C-B05F-5DCD-05C5577E1196}"/>
              </a:ext>
            </a:extLst>
          </p:cNvPr>
          <p:cNvSpPr>
            <a:spLocks noGrp="1" noChangeArrowheads="1"/>
          </p:cNvSpPr>
          <p:nvPr>
            <p:ph type="title"/>
          </p:nvPr>
        </p:nvSpPr>
        <p:spPr/>
        <p:txBody>
          <a:bodyPr/>
          <a:lstStyle/>
          <a:p>
            <a:pPr eaLnBrk="1" hangingPunct="1">
              <a:defRPr/>
            </a:pPr>
            <a:r>
              <a:rPr lang="en-US" b="1">
                <a:latin typeface="Constantia" pitchFamily="18" charset="0"/>
              </a:rPr>
              <a:t>Benign tumors of the penis</a:t>
            </a:r>
            <a:endParaRPr lang="en-US">
              <a:latin typeface="Constantia" pitchFamily="18" charset="0"/>
            </a:endParaRPr>
          </a:p>
        </p:txBody>
      </p:sp>
      <p:sp>
        <p:nvSpPr>
          <p:cNvPr id="95235" name="Rectangle 3">
            <a:extLst>
              <a:ext uri="{FF2B5EF4-FFF2-40B4-BE49-F238E27FC236}">
                <a16:creationId xmlns:a16="http://schemas.microsoft.com/office/drawing/2014/main" xmlns="" id="{CB7B7211-3F72-4848-86FA-4CAC01BBBE34}"/>
              </a:ext>
            </a:extLst>
          </p:cNvPr>
          <p:cNvSpPr>
            <a:spLocks noGrp="1" noChangeArrowheads="1"/>
          </p:cNvSpPr>
          <p:nvPr>
            <p:ph type="body" idx="1"/>
          </p:nvPr>
        </p:nvSpPr>
        <p:spPr/>
        <p:txBody>
          <a:bodyPr/>
          <a:lstStyle/>
          <a:p>
            <a:pPr eaLnBrk="1" hangingPunct="1">
              <a:lnSpc>
                <a:spcPct val="90000"/>
              </a:lnSpc>
              <a:defRPr/>
            </a:pPr>
            <a:endParaRPr lang="en-US" altLang="sr-Latn-RS" sz="2400">
              <a:latin typeface="Constantia" panose="02030602050306030303" pitchFamily="18" charset="0"/>
            </a:endParaRPr>
          </a:p>
          <a:p>
            <a:pPr eaLnBrk="1" hangingPunct="1">
              <a:lnSpc>
                <a:spcPct val="90000"/>
              </a:lnSpc>
              <a:defRPr/>
            </a:pPr>
            <a:r>
              <a:rPr lang="en-US" altLang="sr-Latn-RS" sz="2400">
                <a:effectLst/>
                <a:latin typeface="Arial" panose="020B0604020202020204" pitchFamily="34" charset="0"/>
              </a:rPr>
              <a:t>they are relatively rare, and among the most significant are </a:t>
            </a:r>
            <a:r>
              <a:rPr lang="en-US" altLang="sr-Latn-RS" sz="2400">
                <a:solidFill>
                  <a:srgbClr val="FF0000"/>
                </a:solidFill>
                <a:effectLst/>
                <a:latin typeface="Arial" panose="020B0604020202020204" pitchFamily="34" charset="0"/>
              </a:rPr>
              <a:t>papilloma, hemangioma, fibroma, neurofibroma and leiomyoma.</a:t>
            </a:r>
          </a:p>
          <a:p>
            <a:pPr eaLnBrk="1" hangingPunct="1">
              <a:lnSpc>
                <a:spcPct val="90000"/>
              </a:lnSpc>
              <a:defRPr/>
            </a:pPr>
            <a:endParaRPr lang="en-US" altLang="sr-Latn-RS" sz="2400">
              <a:effectLst/>
              <a:latin typeface="Arial" panose="020B0604020202020204" pitchFamily="34" charset="0"/>
            </a:endParaRPr>
          </a:p>
          <a:p>
            <a:pPr eaLnBrk="1" hangingPunct="1">
              <a:lnSpc>
                <a:spcPct val="90000"/>
              </a:lnSpc>
              <a:defRPr/>
            </a:pPr>
            <a:r>
              <a:rPr lang="en-US" altLang="sr-Latn-RS" sz="2400">
                <a:effectLst/>
                <a:latin typeface="Arial" panose="020B0604020202020204" pitchFamily="34" charset="0"/>
              </a:rPr>
              <a:t>Of greatest clinical importance are:</a:t>
            </a:r>
          </a:p>
          <a:p>
            <a:pPr lvl="1" eaLnBrk="1" hangingPunct="1">
              <a:lnSpc>
                <a:spcPct val="90000"/>
              </a:lnSpc>
              <a:defRPr/>
            </a:pPr>
            <a:r>
              <a:rPr lang="en-US" altLang="sr-Latn-RS" sz="2000">
                <a:solidFill>
                  <a:srgbClr val="FF0000"/>
                </a:solidFill>
                <a:effectLst/>
                <a:latin typeface="Arial" panose="020B0604020202020204" pitchFamily="34" charset="0"/>
              </a:rPr>
              <a:t>condyloma acuminatum or genital wart and</a:t>
            </a:r>
          </a:p>
          <a:p>
            <a:pPr lvl="1" eaLnBrk="1" hangingPunct="1">
              <a:lnSpc>
                <a:spcPct val="90000"/>
              </a:lnSpc>
              <a:defRPr/>
            </a:pPr>
            <a:r>
              <a:rPr lang="en-US" altLang="sr-Latn-RS" sz="2000">
                <a:solidFill>
                  <a:srgbClr val="FF0000"/>
                </a:solidFill>
                <a:effectLst/>
                <a:latin typeface="Arial" panose="020B0604020202020204" pitchFamily="34" charset="0"/>
              </a:rPr>
              <a:t>condyloma planum or flat condyloma.</a:t>
            </a:r>
          </a:p>
          <a:p>
            <a:pPr eaLnBrk="1" hangingPunct="1">
              <a:lnSpc>
                <a:spcPct val="90000"/>
              </a:lnSpc>
              <a:defRPr/>
            </a:pPr>
            <a:endParaRPr lang="en-US" altLang="sr-Latn-RS" sz="2400">
              <a:effectLst/>
              <a:latin typeface="Arial" panose="020B0604020202020204" pitchFamily="34" charset="0"/>
            </a:endParaRPr>
          </a:p>
          <a:p>
            <a:pPr eaLnBrk="1" hangingPunct="1">
              <a:lnSpc>
                <a:spcPct val="90000"/>
              </a:lnSpc>
              <a:defRPr/>
            </a:pPr>
            <a:endParaRPr lang="en-US" altLang="sr-Latn-RS" sz="2400">
              <a:effectLst/>
              <a:latin typeface="Arial" panose="020B0604020202020204" pitchFamily="34" charset="0"/>
            </a:endParaRPr>
          </a:p>
          <a:p>
            <a:pPr eaLnBrk="1" hangingPunct="1">
              <a:lnSpc>
                <a:spcPct val="90000"/>
              </a:lnSpc>
              <a:defRPr/>
            </a:pPr>
            <a:r>
              <a:rPr lang="en-US" altLang="sr-Latn-RS" sz="2400">
                <a:solidFill>
                  <a:srgbClr val="FF0000"/>
                </a:solidFill>
                <a:effectLst/>
                <a:latin typeface="Arial" panose="020B0604020202020204" pitchFamily="34" charset="0"/>
              </a:rPr>
              <a:t>Giant condyloma </a:t>
            </a:r>
            <a:r>
              <a:rPr lang="en-US" altLang="sr-Latn-RS" sz="2400">
                <a:effectLst/>
                <a:latin typeface="Arial" panose="020B0604020202020204" pitchFamily="34" charset="0"/>
              </a:rPr>
              <a:t>(Buschké-Löwenstein tumor or carcinoma verrucosum)</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E8B4B11-0272-1CD7-567D-88A7A8754840}"/>
              </a:ext>
            </a:extLst>
          </p:cNvPr>
          <p:cNvSpPr>
            <a:spLocks noGrp="1"/>
          </p:cNvSpPr>
          <p:nvPr>
            <p:ph type="title"/>
          </p:nvPr>
        </p:nvSpPr>
        <p:spPr>
          <a:xfrm>
            <a:off x="1981200" y="5715000"/>
            <a:ext cx="8229600" cy="928688"/>
          </a:xfrm>
        </p:spPr>
        <p:txBody>
          <a:bodyPr/>
          <a:lstStyle/>
          <a:p>
            <a:pPr>
              <a:defRPr/>
            </a:pPr>
            <a:r>
              <a:rPr lang="x-none" b="1">
                <a:solidFill>
                  <a:schemeClr val="tx2">
                    <a:lumMod val="50000"/>
                  </a:schemeClr>
                </a:solidFill>
                <a:latin typeface="Constantia" pitchFamily="18" charset="0"/>
              </a:rPr>
              <a:t>Papilom</a:t>
            </a:r>
            <a:r>
              <a:rPr lang="sr-Latn-RS" b="1">
                <a:solidFill>
                  <a:schemeClr val="tx2">
                    <a:lumMod val="50000"/>
                  </a:schemeClr>
                </a:solidFill>
                <a:latin typeface="Constantia" pitchFamily="18" charset="0"/>
              </a:rPr>
              <a:t>a</a:t>
            </a:r>
            <a:r>
              <a:rPr lang="x-none" b="1">
                <a:solidFill>
                  <a:schemeClr val="tx2">
                    <a:lumMod val="50000"/>
                  </a:schemeClr>
                </a:solidFill>
                <a:latin typeface="Constantia" pitchFamily="18" charset="0"/>
              </a:rPr>
              <a:t> penis</a:t>
            </a:r>
            <a:endParaRPr lang="en-US" b="1">
              <a:solidFill>
                <a:schemeClr val="tx2">
                  <a:lumMod val="50000"/>
                </a:schemeClr>
              </a:solidFill>
              <a:latin typeface="Constantia" pitchFamily="18" charset="0"/>
            </a:endParaRPr>
          </a:p>
        </p:txBody>
      </p:sp>
      <p:pic>
        <p:nvPicPr>
          <p:cNvPr id="4" name="Content Placeholder 3" descr="img013.jpg">
            <a:extLst>
              <a:ext uri="{FF2B5EF4-FFF2-40B4-BE49-F238E27FC236}">
                <a16:creationId xmlns:a16="http://schemas.microsoft.com/office/drawing/2014/main" xmlns="" id="{537A604B-EEA6-0D04-BDA2-52EC3F6DF169}"/>
              </a:ext>
            </a:extLst>
          </p:cNvPr>
          <p:cNvPicPr>
            <a:picLocks noGrp="1" noChangeAspect="1"/>
          </p:cNvPicPr>
          <p:nvPr>
            <p:ph idx="1"/>
          </p:nvPr>
        </p:nvPicPr>
        <p:blipFill>
          <a:blip r:embed="rId2">
            <a:lum bright="10000" contrast="-10000"/>
          </a:blip>
          <a:srcRect l="7546" t="3598" r="10474" b="13471"/>
          <a:stretch>
            <a:fillRect/>
          </a:stretch>
        </p:blipFill>
        <p:spPr>
          <a:xfrm>
            <a:off x="2738438" y="500063"/>
            <a:ext cx="6864350" cy="5148262"/>
          </a:xfrm>
          <a:ln>
            <a:solidFill>
              <a:schemeClr val="accent6">
                <a:lumMod val="50000"/>
              </a:schemeClr>
            </a:solidFill>
          </a:ln>
          <a:effectLst>
            <a:outerShdw blurRad="190500" algn="tl" rotWithShape="0">
              <a:srgbClr val="000000">
                <a:alpha val="70000"/>
              </a:srgbClr>
            </a:outerShdw>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5C37BF7-EF39-6D04-1B3F-ABF826F1CFBD}"/>
              </a:ext>
            </a:extLst>
          </p:cNvPr>
          <p:cNvSpPr>
            <a:spLocks noGrp="1"/>
          </p:cNvSpPr>
          <p:nvPr>
            <p:ph type="title"/>
          </p:nvPr>
        </p:nvSpPr>
        <p:spPr>
          <a:xfrm>
            <a:off x="1981200" y="5500688"/>
            <a:ext cx="8229600" cy="1071562"/>
          </a:xfrm>
        </p:spPr>
        <p:txBody>
          <a:bodyPr/>
          <a:lstStyle/>
          <a:p>
            <a:pPr>
              <a:defRPr/>
            </a:pPr>
            <a:r>
              <a:rPr lang="x-none" b="1">
                <a:solidFill>
                  <a:schemeClr val="tx2">
                    <a:lumMod val="50000"/>
                  </a:schemeClr>
                </a:solidFill>
                <a:latin typeface="Constantia" pitchFamily="18" charset="0"/>
              </a:rPr>
              <a:t>L</a:t>
            </a:r>
            <a:r>
              <a:rPr lang="sr-Latn-RS" b="1">
                <a:solidFill>
                  <a:schemeClr val="tx2">
                    <a:lumMod val="50000"/>
                  </a:schemeClr>
                </a:solidFill>
                <a:latin typeface="Constantia" pitchFamily="18" charset="0"/>
              </a:rPr>
              <a:t>y</a:t>
            </a:r>
            <a:r>
              <a:rPr lang="x-none" b="1">
                <a:solidFill>
                  <a:schemeClr val="tx2">
                    <a:lumMod val="50000"/>
                  </a:schemeClr>
                </a:solidFill>
                <a:latin typeface="Constantia" pitchFamily="18" charset="0"/>
              </a:rPr>
              <a:t>m</a:t>
            </a:r>
            <a:r>
              <a:rPr lang="sr-Latn-RS" b="1">
                <a:solidFill>
                  <a:schemeClr val="tx2">
                    <a:lumMod val="50000"/>
                  </a:schemeClr>
                </a:solidFill>
                <a:latin typeface="Constantia" pitchFamily="18" charset="0"/>
              </a:rPr>
              <a:t>ph</a:t>
            </a:r>
            <a:r>
              <a:rPr lang="x-none" b="1">
                <a:solidFill>
                  <a:schemeClr val="tx2">
                    <a:lumMod val="50000"/>
                  </a:schemeClr>
                </a:solidFill>
                <a:latin typeface="Constantia" pitchFamily="18" charset="0"/>
              </a:rPr>
              <a:t>angiom</a:t>
            </a:r>
            <a:r>
              <a:rPr lang="sr-Latn-RS" b="1">
                <a:solidFill>
                  <a:schemeClr val="tx2">
                    <a:lumMod val="50000"/>
                  </a:schemeClr>
                </a:solidFill>
                <a:latin typeface="Constantia" pitchFamily="18" charset="0"/>
              </a:rPr>
              <a:t>a</a:t>
            </a:r>
            <a:r>
              <a:rPr lang="x-none" b="1">
                <a:solidFill>
                  <a:schemeClr val="tx2">
                    <a:lumMod val="50000"/>
                  </a:schemeClr>
                </a:solidFill>
                <a:latin typeface="Constantia" pitchFamily="18" charset="0"/>
              </a:rPr>
              <a:t> penis</a:t>
            </a:r>
            <a:endParaRPr lang="en-US" dirty="0"/>
          </a:p>
        </p:txBody>
      </p:sp>
      <p:pic>
        <p:nvPicPr>
          <p:cNvPr id="10244" name="Picture 4">
            <a:extLst>
              <a:ext uri="{FF2B5EF4-FFF2-40B4-BE49-F238E27FC236}">
                <a16:creationId xmlns:a16="http://schemas.microsoft.com/office/drawing/2014/main" xmlns="" id="{4C123306-E65C-E672-EA2F-5EE2EB12247C}"/>
              </a:ext>
            </a:extLst>
          </p:cNvPr>
          <p:cNvPicPr>
            <a:picLocks noGrp="1" noChangeAspect="1" noChangeArrowheads="1"/>
          </p:cNvPicPr>
          <p:nvPr>
            <p:ph idx="1"/>
          </p:nvPr>
        </p:nvPicPr>
        <p:blipFill>
          <a:blip r:embed="rId2"/>
          <a:srcRect/>
          <a:stretch>
            <a:fillRect/>
          </a:stretch>
        </p:blipFill>
        <p:spPr>
          <a:xfrm>
            <a:off x="2857500" y="642938"/>
            <a:ext cx="6477000" cy="4824412"/>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8C34F5-AAA6-B8CD-C6D8-24E6BFE543BC}"/>
              </a:ext>
            </a:extLst>
          </p:cNvPr>
          <p:cNvSpPr>
            <a:spLocks noGrp="1"/>
          </p:cNvSpPr>
          <p:nvPr>
            <p:ph type="title"/>
          </p:nvPr>
        </p:nvSpPr>
        <p:spPr>
          <a:xfrm>
            <a:off x="1981200" y="5500688"/>
            <a:ext cx="8229600" cy="1071562"/>
          </a:xfrm>
        </p:spPr>
        <p:txBody>
          <a:bodyPr/>
          <a:lstStyle/>
          <a:p>
            <a:pPr>
              <a:defRPr/>
            </a:pPr>
            <a:r>
              <a:rPr lang="x-none" b="1">
                <a:solidFill>
                  <a:schemeClr val="tx2">
                    <a:lumMod val="50000"/>
                  </a:schemeClr>
                </a:solidFill>
                <a:latin typeface="Constantia" pitchFamily="18" charset="0"/>
              </a:rPr>
              <a:t>L</a:t>
            </a:r>
            <a:r>
              <a:rPr lang="sr-Latn-RS" b="1">
                <a:solidFill>
                  <a:schemeClr val="tx2">
                    <a:lumMod val="50000"/>
                  </a:schemeClr>
                </a:solidFill>
                <a:latin typeface="Constantia" pitchFamily="18" charset="0"/>
              </a:rPr>
              <a:t>y</a:t>
            </a:r>
            <a:r>
              <a:rPr lang="x-none" b="1">
                <a:solidFill>
                  <a:schemeClr val="tx2">
                    <a:lumMod val="50000"/>
                  </a:schemeClr>
                </a:solidFill>
                <a:latin typeface="Constantia" pitchFamily="18" charset="0"/>
              </a:rPr>
              <a:t>m</a:t>
            </a:r>
            <a:r>
              <a:rPr lang="sr-Latn-RS" b="1">
                <a:solidFill>
                  <a:schemeClr val="tx2">
                    <a:lumMod val="50000"/>
                  </a:schemeClr>
                </a:solidFill>
                <a:latin typeface="Constantia" pitchFamily="18" charset="0"/>
              </a:rPr>
              <a:t>ph</a:t>
            </a:r>
            <a:r>
              <a:rPr lang="x-none" b="1">
                <a:solidFill>
                  <a:schemeClr val="tx2">
                    <a:lumMod val="50000"/>
                  </a:schemeClr>
                </a:solidFill>
                <a:latin typeface="Constantia" pitchFamily="18" charset="0"/>
              </a:rPr>
              <a:t>angiom</a:t>
            </a:r>
            <a:r>
              <a:rPr lang="sr-Latn-RS" b="1">
                <a:solidFill>
                  <a:schemeClr val="tx2">
                    <a:lumMod val="50000"/>
                  </a:schemeClr>
                </a:solidFill>
                <a:latin typeface="Constantia" pitchFamily="18" charset="0"/>
              </a:rPr>
              <a:t>a</a:t>
            </a:r>
            <a:r>
              <a:rPr lang="x-none" b="1">
                <a:solidFill>
                  <a:schemeClr val="tx2">
                    <a:lumMod val="50000"/>
                  </a:schemeClr>
                </a:solidFill>
                <a:latin typeface="Constantia" pitchFamily="18" charset="0"/>
              </a:rPr>
              <a:t> penis</a:t>
            </a:r>
            <a:endParaRPr lang="en-US"/>
          </a:p>
        </p:txBody>
      </p:sp>
      <p:pic>
        <p:nvPicPr>
          <p:cNvPr id="67587" name="Content Placeholder 5">
            <a:extLst>
              <a:ext uri="{FF2B5EF4-FFF2-40B4-BE49-F238E27FC236}">
                <a16:creationId xmlns:a16="http://schemas.microsoft.com/office/drawing/2014/main" xmlns="" id="{B33E95DA-A376-D408-188A-EFB4BC7C6DC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000376" y="379413"/>
            <a:ext cx="6207125" cy="5314950"/>
          </a:xfr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41FA51-CD0D-854C-CBE3-AACA3C1B96D0}"/>
              </a:ext>
            </a:extLst>
          </p:cNvPr>
          <p:cNvSpPr>
            <a:spLocks noGrp="1"/>
          </p:cNvSpPr>
          <p:nvPr>
            <p:ph type="title"/>
          </p:nvPr>
        </p:nvSpPr>
        <p:spPr>
          <a:xfrm>
            <a:off x="1981200" y="5786438"/>
            <a:ext cx="8229600" cy="857250"/>
          </a:xfrm>
        </p:spPr>
        <p:txBody>
          <a:bodyPr/>
          <a:lstStyle/>
          <a:p>
            <a:pPr>
              <a:defRPr/>
            </a:pPr>
            <a:r>
              <a:rPr lang="x-none" b="1">
                <a:solidFill>
                  <a:schemeClr val="tx2">
                    <a:lumMod val="50000"/>
                  </a:schemeClr>
                </a:solidFill>
                <a:latin typeface="Constantia" pitchFamily="18" charset="0"/>
              </a:rPr>
              <a:t>H</a:t>
            </a:r>
            <a:r>
              <a:rPr lang="sr-Latn-RS" b="1">
                <a:solidFill>
                  <a:schemeClr val="tx2">
                    <a:lumMod val="50000"/>
                  </a:schemeClr>
                </a:solidFill>
                <a:latin typeface="Constantia" pitchFamily="18" charset="0"/>
              </a:rPr>
              <a:t>a</a:t>
            </a:r>
            <a:r>
              <a:rPr lang="x-none" b="1">
                <a:solidFill>
                  <a:schemeClr val="tx2">
                    <a:lumMod val="50000"/>
                  </a:schemeClr>
                </a:solidFill>
                <a:latin typeface="Constantia" pitchFamily="18" charset="0"/>
              </a:rPr>
              <a:t>emangiom</a:t>
            </a:r>
            <a:r>
              <a:rPr lang="sr-Latn-RS" b="1">
                <a:solidFill>
                  <a:schemeClr val="tx2">
                    <a:lumMod val="50000"/>
                  </a:schemeClr>
                </a:solidFill>
                <a:latin typeface="Constantia" pitchFamily="18" charset="0"/>
              </a:rPr>
              <a:t>a</a:t>
            </a:r>
            <a:r>
              <a:rPr lang="x-none" b="1">
                <a:solidFill>
                  <a:schemeClr val="tx2">
                    <a:lumMod val="50000"/>
                  </a:schemeClr>
                </a:solidFill>
                <a:latin typeface="Constantia" pitchFamily="18" charset="0"/>
              </a:rPr>
              <a:t> penis</a:t>
            </a:r>
            <a:endParaRPr lang="en-US" b="1">
              <a:solidFill>
                <a:schemeClr val="tx2">
                  <a:lumMod val="50000"/>
                </a:schemeClr>
              </a:solidFill>
              <a:latin typeface="Constantia" pitchFamily="18" charset="0"/>
            </a:endParaRPr>
          </a:p>
        </p:txBody>
      </p:sp>
      <p:pic>
        <p:nvPicPr>
          <p:cNvPr id="179202" name="Picture 2">
            <a:extLst>
              <a:ext uri="{FF2B5EF4-FFF2-40B4-BE49-F238E27FC236}">
                <a16:creationId xmlns:a16="http://schemas.microsoft.com/office/drawing/2014/main" xmlns="" id="{AB5A80F0-F620-E106-D157-E136E89D5C89}"/>
              </a:ext>
            </a:extLst>
          </p:cNvPr>
          <p:cNvPicPr>
            <a:picLocks noGrp="1" noChangeAspect="1" noChangeArrowheads="1"/>
          </p:cNvPicPr>
          <p:nvPr>
            <p:ph idx="1"/>
          </p:nvPr>
        </p:nvPicPr>
        <p:blipFill>
          <a:blip r:embed="rId2"/>
          <a:srcRect/>
          <a:stretch>
            <a:fillRect/>
          </a:stretch>
        </p:blipFill>
        <p:spPr>
          <a:xfrm>
            <a:off x="2381250" y="571501"/>
            <a:ext cx="7500938" cy="4714875"/>
          </a:xfrm>
          <a:ln>
            <a:solidFill>
              <a:schemeClr val="accent6">
                <a:lumMod val="50000"/>
              </a:schemeClr>
            </a:solidFill>
          </a:ln>
          <a:effectLst>
            <a:outerShdw blurRad="190500" algn="tl" rotWithShape="0">
              <a:srgbClr val="000000">
                <a:alpha val="70000"/>
              </a:srgbClr>
            </a:outerShdw>
          </a:effec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D301397-4A2E-7EFD-5324-2BFBE283711D}"/>
              </a:ext>
            </a:extLst>
          </p:cNvPr>
          <p:cNvSpPr>
            <a:spLocks noGrp="1"/>
          </p:cNvSpPr>
          <p:nvPr>
            <p:ph type="title"/>
          </p:nvPr>
        </p:nvSpPr>
        <p:spPr/>
        <p:txBody>
          <a:bodyPr/>
          <a:lstStyle/>
          <a:p>
            <a:pPr>
              <a:defRPr/>
            </a:pPr>
            <a:r>
              <a:rPr lang="en-US" sz="3200" b="1">
                <a:solidFill>
                  <a:srgbClr val="311FB3"/>
                </a:solidFill>
                <a:latin typeface="Constantia" pitchFamily="18" charset="0"/>
              </a:rPr>
              <a:t/>
            </a:r>
            <a:br>
              <a:rPr lang="en-US" sz="3200" b="1">
                <a:solidFill>
                  <a:srgbClr val="311FB3"/>
                </a:solidFill>
                <a:latin typeface="Constantia" pitchFamily="18" charset="0"/>
              </a:rPr>
            </a:br>
            <a:r>
              <a:rPr lang="en-US" sz="3200" b="1">
                <a:solidFill>
                  <a:srgbClr val="311FB3"/>
                </a:solidFill>
                <a:latin typeface="Constantia" pitchFamily="18" charset="0"/>
              </a:rPr>
              <a:t>Condyloma accuminatum </a:t>
            </a:r>
            <a:r>
              <a:rPr lang="sr-Latn-RS" sz="3200" b="1">
                <a:solidFill>
                  <a:srgbClr val="311FB3"/>
                </a:solidFill>
                <a:latin typeface="Constantia" pitchFamily="18" charset="0"/>
              </a:rPr>
              <a:t>or</a:t>
            </a:r>
            <a:r>
              <a:rPr lang="en-US" sz="3200" b="1">
                <a:solidFill>
                  <a:srgbClr val="311FB3"/>
                </a:solidFill>
                <a:latin typeface="Constantia" pitchFamily="18" charset="0"/>
              </a:rPr>
              <a:t> genital </a:t>
            </a:r>
            <a:r>
              <a:rPr lang="sr-Latn-RS" sz="3200" b="1">
                <a:solidFill>
                  <a:srgbClr val="311FB3"/>
                </a:solidFill>
                <a:latin typeface="Constantia" pitchFamily="18" charset="0"/>
              </a:rPr>
              <a:t>wart</a:t>
            </a:r>
            <a:r>
              <a:rPr lang="en-US" sz="3200" b="1">
                <a:solidFill>
                  <a:srgbClr val="311FB3"/>
                </a:solidFill>
                <a:latin typeface="Constantia" pitchFamily="18" charset="0"/>
              </a:rPr>
              <a:t/>
            </a:r>
            <a:br>
              <a:rPr lang="en-US" sz="3200" b="1">
                <a:solidFill>
                  <a:srgbClr val="311FB3"/>
                </a:solidFill>
                <a:latin typeface="Constantia" pitchFamily="18" charset="0"/>
              </a:rPr>
            </a:br>
            <a:endParaRPr lang="sr-Latn-CS" sz="3200"/>
          </a:p>
        </p:txBody>
      </p:sp>
      <p:sp>
        <p:nvSpPr>
          <p:cNvPr id="3" name="Content Placeholder 2">
            <a:extLst>
              <a:ext uri="{FF2B5EF4-FFF2-40B4-BE49-F238E27FC236}">
                <a16:creationId xmlns:a16="http://schemas.microsoft.com/office/drawing/2014/main" xmlns="" id="{F89BE990-4ACC-862C-9A36-A36E29843D83}"/>
              </a:ext>
            </a:extLst>
          </p:cNvPr>
          <p:cNvSpPr>
            <a:spLocks noGrp="1"/>
          </p:cNvSpPr>
          <p:nvPr>
            <p:ph idx="1"/>
          </p:nvPr>
        </p:nvSpPr>
        <p:spPr/>
        <p:txBody>
          <a:bodyPr/>
          <a:lstStyle/>
          <a:p>
            <a:pPr eaLnBrk="1" hangingPunct="1">
              <a:lnSpc>
                <a:spcPct val="80000"/>
              </a:lnSpc>
              <a:buFont typeface="Wingdings" panose="05000000000000000000" pitchFamily="2" charset="2"/>
              <a:buNone/>
              <a:defRPr/>
            </a:pPr>
            <a:r>
              <a:rPr lang="sr-Latn-CS">
                <a:solidFill>
                  <a:srgbClr val="130C44"/>
                </a:solidFill>
                <a:latin typeface="Constantia" pitchFamily="18" charset="0"/>
              </a:rPr>
              <a:t>	</a:t>
            </a:r>
            <a:endParaRPr lang="en-US">
              <a:solidFill>
                <a:srgbClr val="130C44"/>
              </a:solidFill>
              <a:latin typeface="Constantia" pitchFamily="18" charset="0"/>
            </a:endParaRPr>
          </a:p>
          <a:p>
            <a:pPr eaLnBrk="1" hangingPunct="1">
              <a:lnSpc>
                <a:spcPct val="80000"/>
              </a:lnSpc>
              <a:defRPr/>
            </a:pPr>
            <a:r>
              <a:rPr lang="en-US">
                <a:solidFill>
                  <a:srgbClr val="130C44"/>
                </a:solidFill>
                <a:effectLst/>
                <a:latin typeface="Arial" panose="020B0604020202020204" pitchFamily="34" charset="0"/>
              </a:rPr>
              <a:t>it is most often found in men aged 20 to 40, with a predilection localization on the glans of the penis and on the inner surface of the foreskin, it is a consequence of infection with human papillomavirus (HPV) types 6 and 11.</a:t>
            </a:r>
            <a:endParaRPr lang="sr-Latn-CS">
              <a:effectLst/>
              <a:latin typeface="Arial" panose="020B0604020202020204" pitchFamily="34"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06B8DF-9916-AAC5-BC09-72484B813A45}"/>
              </a:ext>
            </a:extLst>
          </p:cNvPr>
          <p:cNvSpPr>
            <a:spLocks noGrp="1"/>
          </p:cNvSpPr>
          <p:nvPr>
            <p:ph type="title"/>
          </p:nvPr>
        </p:nvSpPr>
        <p:spPr/>
        <p:txBody>
          <a:bodyPr/>
          <a:lstStyle/>
          <a:p>
            <a:pPr>
              <a:defRPr/>
            </a:pPr>
            <a:r>
              <a:rPr lang="sr-Latn-RS" b="1" i="1" u="sng">
                <a:solidFill>
                  <a:srgbClr val="130C44"/>
                </a:solidFill>
                <a:latin typeface="Constantia" pitchFamily="18" charset="0"/>
              </a:rPr>
              <a:t>Gross pathology</a:t>
            </a:r>
            <a:endParaRPr lang="sr-Latn-CS"/>
          </a:p>
        </p:txBody>
      </p:sp>
      <p:sp>
        <p:nvSpPr>
          <p:cNvPr id="3" name="Content Placeholder 2">
            <a:extLst>
              <a:ext uri="{FF2B5EF4-FFF2-40B4-BE49-F238E27FC236}">
                <a16:creationId xmlns:a16="http://schemas.microsoft.com/office/drawing/2014/main" xmlns="" id="{BEF12411-15E0-2D5E-F601-FA396A44BCF7}"/>
              </a:ext>
            </a:extLst>
          </p:cNvPr>
          <p:cNvSpPr>
            <a:spLocks noGrp="1"/>
          </p:cNvSpPr>
          <p:nvPr>
            <p:ph idx="1"/>
          </p:nvPr>
        </p:nvSpPr>
        <p:spPr/>
        <p:txBody>
          <a:bodyPr/>
          <a:lstStyle/>
          <a:p>
            <a:pPr>
              <a:defRPr/>
            </a:pPr>
            <a:r>
              <a:rPr lang="en-US">
                <a:solidFill>
                  <a:srgbClr val="130C44"/>
                </a:solidFill>
                <a:latin typeface="Constantia" pitchFamily="18" charset="0"/>
              </a:rPr>
              <a:t>it is in the form of one or more sharply demarcated papillary growths, with or without a stalk, reddish color, crumbling surface, diameter up to several millimeters or more</a:t>
            </a:r>
            <a:r>
              <a:rPr lang="sr-Latn-RS">
                <a:solidFill>
                  <a:srgbClr val="130C44"/>
                </a:solidFill>
                <a:latin typeface="Constantia" pitchFamily="18" charset="0"/>
              </a:rPr>
              <a:t>.</a:t>
            </a:r>
            <a:endParaRPr lang="sr-Latn-C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0D441D3-12C3-874D-405F-DD93856BB057}"/>
              </a:ext>
            </a:extLst>
          </p:cNvPr>
          <p:cNvSpPr>
            <a:spLocks noGrp="1"/>
          </p:cNvSpPr>
          <p:nvPr>
            <p:ph type="title"/>
          </p:nvPr>
        </p:nvSpPr>
        <p:spPr/>
        <p:txBody>
          <a:bodyPr/>
          <a:lstStyle/>
          <a:p>
            <a:pPr>
              <a:defRPr/>
            </a:pPr>
            <a:endParaRPr lang="sr-Latn-RS"/>
          </a:p>
        </p:txBody>
      </p:sp>
      <p:pic>
        <p:nvPicPr>
          <p:cNvPr id="71683" name="Content Placeholder 3">
            <a:extLst>
              <a:ext uri="{FF2B5EF4-FFF2-40B4-BE49-F238E27FC236}">
                <a16:creationId xmlns:a16="http://schemas.microsoft.com/office/drawing/2014/main" xmlns="" id="{204D1FA4-AC24-35FA-DF2F-2A75BFFD08D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r="4259" b="3506"/>
          <a:stretch>
            <a:fillRect/>
          </a:stretch>
        </p:blipFill>
        <p:spPr>
          <a:xfrm>
            <a:off x="3143251" y="1627188"/>
            <a:ext cx="5749925" cy="4394200"/>
          </a:xfr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6D7570D-29C3-8833-D9E6-20F6EBCD9AD5}"/>
              </a:ext>
            </a:extLst>
          </p:cNvPr>
          <p:cNvSpPr>
            <a:spLocks noGrp="1"/>
          </p:cNvSpPr>
          <p:nvPr>
            <p:ph type="title"/>
          </p:nvPr>
        </p:nvSpPr>
        <p:spPr/>
        <p:txBody>
          <a:bodyPr/>
          <a:lstStyle/>
          <a:p>
            <a:pPr>
              <a:defRPr/>
            </a:pPr>
            <a:r>
              <a:rPr lang="sr-Latn-RS" b="1" i="1" u="sng">
                <a:solidFill>
                  <a:srgbClr val="130C44"/>
                </a:solidFill>
                <a:latin typeface="Constantia" pitchFamily="18" charset="0"/>
              </a:rPr>
              <a:t>M</a:t>
            </a:r>
            <a:r>
              <a:rPr lang="en-US" b="1" i="1" u="sng">
                <a:solidFill>
                  <a:srgbClr val="130C44"/>
                </a:solidFill>
                <a:latin typeface="Constantia" pitchFamily="18" charset="0"/>
              </a:rPr>
              <a:t>i</a:t>
            </a:r>
            <a:r>
              <a:rPr lang="sr-Latn-RS" b="1" i="1" u="sng">
                <a:solidFill>
                  <a:srgbClr val="130C44"/>
                </a:solidFill>
                <a:latin typeface="Constantia" pitchFamily="18" charset="0"/>
              </a:rPr>
              <a:t>c</a:t>
            </a:r>
            <a:r>
              <a:rPr lang="en-US" b="1" i="1" u="sng">
                <a:solidFill>
                  <a:srgbClr val="130C44"/>
                </a:solidFill>
                <a:latin typeface="Constantia" pitchFamily="18" charset="0"/>
              </a:rPr>
              <a:t>ros</a:t>
            </a:r>
            <a:r>
              <a:rPr lang="sr-Latn-RS" b="1" i="1" u="sng">
                <a:solidFill>
                  <a:srgbClr val="130C44"/>
                </a:solidFill>
                <a:latin typeface="Constantia" pitchFamily="18" charset="0"/>
              </a:rPr>
              <a:t>c</a:t>
            </a:r>
            <a:r>
              <a:rPr lang="en-US" b="1" i="1" u="sng">
                <a:solidFill>
                  <a:srgbClr val="130C44"/>
                </a:solidFill>
                <a:latin typeface="Constantia" pitchFamily="18" charset="0"/>
              </a:rPr>
              <a:t>op</a:t>
            </a:r>
            <a:r>
              <a:rPr lang="sr-Latn-RS" b="1" i="1" u="sng">
                <a:solidFill>
                  <a:srgbClr val="130C44"/>
                </a:solidFill>
                <a:latin typeface="Constantia" pitchFamily="18" charset="0"/>
              </a:rPr>
              <a:t>iclly</a:t>
            </a:r>
            <a:endParaRPr lang="sr-Latn-CS"/>
          </a:p>
        </p:txBody>
      </p:sp>
      <p:sp>
        <p:nvSpPr>
          <p:cNvPr id="72707" name="Content Placeholder 2">
            <a:extLst>
              <a:ext uri="{FF2B5EF4-FFF2-40B4-BE49-F238E27FC236}">
                <a16:creationId xmlns:a16="http://schemas.microsoft.com/office/drawing/2014/main" xmlns="" id="{BE5AAFCB-44C0-CB18-1391-D9445D3061FA}"/>
              </a:ext>
            </a:extLst>
          </p:cNvPr>
          <p:cNvSpPr>
            <a:spLocks noGrp="1" noChangeArrowheads="1"/>
          </p:cNvSpPr>
          <p:nvPr>
            <p:ph idx="1"/>
          </p:nvPr>
        </p:nvSpPr>
        <p:spPr>
          <a:xfrm>
            <a:off x="1981200" y="1285876"/>
            <a:ext cx="8229600" cy="5072063"/>
          </a:xfrm>
        </p:spPr>
        <p:txBody>
          <a:bodyPr/>
          <a:lstStyle/>
          <a:p>
            <a:r>
              <a:rPr lang="en-US" altLang="sr-Latn-RS">
                <a:solidFill>
                  <a:srgbClr val="130C44"/>
                </a:solidFill>
                <a:effectLst/>
                <a:latin typeface="Arial" panose="020B0604020202020204" pitchFamily="34" charset="0"/>
              </a:rPr>
              <a:t>it is made up of villous, papillary formations</a:t>
            </a:r>
            <a:r>
              <a:rPr lang="sr-Latn-RS" altLang="sr-Latn-RS">
                <a:solidFill>
                  <a:srgbClr val="130C44"/>
                </a:solidFill>
                <a:effectLst/>
                <a:latin typeface="Arial" panose="020B0604020202020204" pitchFamily="34" charset="0"/>
              </a:rPr>
              <a:t> </a:t>
            </a:r>
            <a:r>
              <a:rPr lang="en-US" altLang="sr-Latn-RS">
                <a:solidFill>
                  <a:srgbClr val="130C44"/>
                </a:solidFill>
                <a:effectLst/>
                <a:latin typeface="Arial" panose="020B0604020202020204" pitchFamily="34" charset="0"/>
              </a:rPr>
              <a:t>covered with thickened (acanthotic), hyperkeratotic squamous epithelium</a:t>
            </a:r>
            <a:r>
              <a:rPr lang="sr-Latn-RS" altLang="sr-Latn-RS">
                <a:solidFill>
                  <a:srgbClr val="130C44"/>
                </a:solidFill>
                <a:effectLst/>
                <a:latin typeface="Arial" panose="020B0604020202020204" pitchFamily="34" charset="0"/>
              </a:rPr>
              <a:t>. Fibrovascular stroma of the villous formation can be </a:t>
            </a:r>
            <a:r>
              <a:rPr lang="en-US" altLang="sr-Latn-RS">
                <a:solidFill>
                  <a:srgbClr val="130C44"/>
                </a:solidFill>
                <a:effectLst/>
                <a:latin typeface="Arial" panose="020B0604020202020204" pitchFamily="34" charset="0"/>
              </a:rPr>
              <a:t>infiltrated by lymphocytes and plasma cells</a:t>
            </a:r>
            <a:r>
              <a:rPr lang="sr-Latn-RS" altLang="sr-Latn-RS">
                <a:solidFill>
                  <a:srgbClr val="130C44"/>
                </a:solidFill>
                <a:effectLst/>
                <a:latin typeface="Arial" panose="020B0604020202020204" pitchFamily="34" charset="0"/>
              </a:rPr>
              <a:t>. T</a:t>
            </a:r>
            <a:r>
              <a:rPr lang="en-US" altLang="sr-Latn-RS">
                <a:solidFill>
                  <a:srgbClr val="130C44"/>
                </a:solidFill>
                <a:effectLst/>
                <a:latin typeface="Arial" panose="020B0604020202020204" pitchFamily="34" charset="0"/>
              </a:rPr>
              <a:t>here is a large number of cells with characteristic perinuclear vacuolization </a:t>
            </a:r>
            <a:r>
              <a:rPr lang="en-US" altLang="sr-Latn-RS">
                <a:solidFill>
                  <a:srgbClr val="FF0000"/>
                </a:solidFill>
                <a:effectLst/>
                <a:latin typeface="Arial" panose="020B0604020202020204" pitchFamily="34" charset="0"/>
              </a:rPr>
              <a:t>(koilocytes)</a:t>
            </a:r>
            <a:r>
              <a:rPr lang="sr-Latn-RS" altLang="sr-Latn-RS">
                <a:solidFill>
                  <a:srgbClr val="FF0000"/>
                </a:solidFill>
                <a:effectLst/>
                <a:latin typeface="Arial" panose="020B0604020202020204" pitchFamily="34" charset="0"/>
              </a:rPr>
              <a:t> </a:t>
            </a:r>
            <a:r>
              <a:rPr lang="sr-Latn-RS" altLang="sr-Latn-RS">
                <a:solidFill>
                  <a:srgbClr val="130C44"/>
                </a:solidFill>
                <a:effectLst/>
                <a:latin typeface="Arial" panose="020B0604020202020204" pitchFamily="34" charset="0"/>
              </a:rPr>
              <a:t>in the </a:t>
            </a:r>
            <a:r>
              <a:rPr lang="en-US" altLang="sr-Latn-RS">
                <a:solidFill>
                  <a:srgbClr val="130C44"/>
                </a:solidFill>
                <a:effectLst/>
                <a:latin typeface="Arial" panose="020B0604020202020204" pitchFamily="34" charset="0"/>
              </a:rPr>
              <a:t>upper layers of </a:t>
            </a:r>
            <a:r>
              <a:rPr lang="sr-Latn-RS" altLang="sr-Latn-RS">
                <a:solidFill>
                  <a:srgbClr val="130C44"/>
                </a:solidFill>
                <a:effectLst/>
                <a:latin typeface="Arial" panose="020B0604020202020204" pitchFamily="34" charset="0"/>
              </a:rPr>
              <a:t>epidermis</a:t>
            </a:r>
            <a:r>
              <a:rPr lang="en-US" altLang="sr-Latn-RS">
                <a:solidFill>
                  <a:srgbClr val="130C44"/>
                </a:solidFill>
                <a:effectLst/>
                <a:latin typeface="Arial" panose="020B0604020202020204" pitchFamily="34" charset="0"/>
              </a:rPr>
              <a:t>.</a:t>
            </a:r>
            <a:endParaRPr lang="sr-Latn-CS" altLang="sr-Latn-RS">
              <a:effectLst/>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www2.hu-berlin.de/sexology/ECE3/hypospadia.gif">
            <a:extLst>
              <a:ext uri="{FF2B5EF4-FFF2-40B4-BE49-F238E27FC236}">
                <a16:creationId xmlns:a16="http://schemas.microsoft.com/office/drawing/2014/main" xmlns="" id="{0DFCF494-DB5A-E6D6-75FA-32DA1282A2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1375" y="500064"/>
            <a:ext cx="5276850" cy="454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extBox 2">
            <a:extLst>
              <a:ext uri="{FF2B5EF4-FFF2-40B4-BE49-F238E27FC236}">
                <a16:creationId xmlns:a16="http://schemas.microsoft.com/office/drawing/2014/main" xmlns="" id="{2E5E770B-4F3B-634C-B10A-181E9E315DC6}"/>
              </a:ext>
            </a:extLst>
          </p:cNvPr>
          <p:cNvSpPr txBox="1">
            <a:spLocks noChangeArrowheads="1"/>
          </p:cNvSpPr>
          <p:nvPr/>
        </p:nvSpPr>
        <p:spPr bwMode="auto">
          <a:xfrm>
            <a:off x="4238625" y="5286375"/>
            <a:ext cx="1365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Hypospadia</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FF6725B-D622-7355-C6E8-C661652A21C5}"/>
              </a:ext>
            </a:extLst>
          </p:cNvPr>
          <p:cNvSpPr>
            <a:spLocks noGrp="1"/>
          </p:cNvSpPr>
          <p:nvPr>
            <p:ph type="title"/>
          </p:nvPr>
        </p:nvSpPr>
        <p:spPr/>
        <p:txBody>
          <a:bodyPr/>
          <a:lstStyle/>
          <a:p>
            <a:pPr>
              <a:defRPr/>
            </a:pPr>
            <a:r>
              <a:rPr lang="en-US" b="1" i="1" u="sng">
                <a:solidFill>
                  <a:srgbClr val="130C44"/>
                </a:solidFill>
                <a:latin typeface="Constantia" pitchFamily="18" charset="0"/>
              </a:rPr>
              <a:t>clinical significance</a:t>
            </a:r>
            <a:endParaRPr lang="sr-Latn-CS"/>
          </a:p>
        </p:txBody>
      </p:sp>
      <p:sp>
        <p:nvSpPr>
          <p:cNvPr id="3" name="Content Placeholder 2">
            <a:extLst>
              <a:ext uri="{FF2B5EF4-FFF2-40B4-BE49-F238E27FC236}">
                <a16:creationId xmlns:a16="http://schemas.microsoft.com/office/drawing/2014/main" xmlns="" id="{1619578C-3D6F-746F-FA16-66CE9F9F1073}"/>
              </a:ext>
            </a:extLst>
          </p:cNvPr>
          <p:cNvSpPr>
            <a:spLocks noGrp="1"/>
          </p:cNvSpPr>
          <p:nvPr>
            <p:ph idx="1"/>
          </p:nvPr>
        </p:nvSpPr>
        <p:spPr/>
        <p:txBody>
          <a:bodyPr/>
          <a:lstStyle/>
          <a:p>
            <a:pPr>
              <a:defRPr/>
            </a:pPr>
            <a:r>
              <a:rPr lang="en-US">
                <a:solidFill>
                  <a:srgbClr val="130C44"/>
                </a:solidFill>
                <a:latin typeface="Constantia" pitchFamily="18" charset="0"/>
              </a:rPr>
              <a:t>it is reflected in the possibility of easy sexual transmission and relapse.</a:t>
            </a:r>
          </a:p>
          <a:p>
            <a:pPr>
              <a:defRPr/>
            </a:pPr>
            <a:endParaRPr lang="sr-Latn-C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1AFB04E-1655-BBDF-C381-C57E3FC12E6F}"/>
              </a:ext>
            </a:extLst>
          </p:cNvPr>
          <p:cNvSpPr>
            <a:spLocks noGrp="1"/>
          </p:cNvSpPr>
          <p:nvPr>
            <p:ph type="title"/>
          </p:nvPr>
        </p:nvSpPr>
        <p:spPr/>
        <p:txBody>
          <a:bodyPr/>
          <a:lstStyle/>
          <a:p>
            <a:pPr>
              <a:defRPr/>
            </a:pPr>
            <a:r>
              <a:rPr lang="sr-Latn-CS"/>
              <a:t>Condyloma acuminatum</a:t>
            </a:r>
          </a:p>
        </p:txBody>
      </p:sp>
      <p:pic>
        <p:nvPicPr>
          <p:cNvPr id="74755" name="Picture 2" descr="E:\Fotografije\Patologija slike\Makroslike1\Condyloma acuminatum muškarac.jpg">
            <a:extLst>
              <a:ext uri="{FF2B5EF4-FFF2-40B4-BE49-F238E27FC236}">
                <a16:creationId xmlns:a16="http://schemas.microsoft.com/office/drawing/2014/main" xmlns="" id="{C2755999-AD66-16D9-1F3A-CC08A925FCC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089400" y="1600201"/>
            <a:ext cx="4013200" cy="4530725"/>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3F6F9E7-EC45-95D0-9478-C6C4172C6322}"/>
              </a:ext>
            </a:extLst>
          </p:cNvPr>
          <p:cNvSpPr>
            <a:spLocks noGrp="1"/>
          </p:cNvSpPr>
          <p:nvPr>
            <p:ph type="title"/>
          </p:nvPr>
        </p:nvSpPr>
        <p:spPr>
          <a:xfrm>
            <a:off x="1981200" y="5572126"/>
            <a:ext cx="8229600" cy="1000125"/>
          </a:xfrm>
        </p:spPr>
        <p:txBody>
          <a:bodyPr/>
          <a:lstStyle/>
          <a:p>
            <a:pPr>
              <a:defRPr/>
            </a:pPr>
            <a:r>
              <a:rPr lang="x-none" b="1">
                <a:solidFill>
                  <a:schemeClr val="tx2">
                    <a:lumMod val="50000"/>
                  </a:schemeClr>
                </a:solidFill>
                <a:latin typeface="Constantia" pitchFamily="18" charset="0"/>
              </a:rPr>
              <a:t>Condyloma acuminatum</a:t>
            </a:r>
            <a:endParaRPr lang="en-US" b="1">
              <a:solidFill>
                <a:schemeClr val="tx2">
                  <a:lumMod val="50000"/>
                </a:schemeClr>
              </a:solidFill>
              <a:latin typeface="Constantia" pitchFamily="18" charset="0"/>
            </a:endParaRPr>
          </a:p>
        </p:txBody>
      </p:sp>
      <p:pic>
        <p:nvPicPr>
          <p:cNvPr id="203778" name="Picture 2">
            <a:extLst>
              <a:ext uri="{FF2B5EF4-FFF2-40B4-BE49-F238E27FC236}">
                <a16:creationId xmlns:a16="http://schemas.microsoft.com/office/drawing/2014/main" xmlns="" id="{2BABE20E-41BE-D9CF-902C-AEE0712C061D}"/>
              </a:ext>
            </a:extLst>
          </p:cNvPr>
          <p:cNvPicPr>
            <a:picLocks noGrp="1" noChangeAspect="1" noChangeArrowheads="1"/>
          </p:cNvPicPr>
          <p:nvPr>
            <p:ph idx="1"/>
          </p:nvPr>
        </p:nvPicPr>
        <p:blipFill>
          <a:blip r:embed="rId2"/>
          <a:srcRect b="4511"/>
          <a:stretch>
            <a:fillRect/>
          </a:stretch>
        </p:blipFill>
        <p:spPr>
          <a:xfrm>
            <a:off x="2468564" y="571501"/>
            <a:ext cx="7254875" cy="4716463"/>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B94B8D5-9DCB-2FF9-EBE8-47BAF7F2DF5A}"/>
              </a:ext>
            </a:extLst>
          </p:cNvPr>
          <p:cNvSpPr>
            <a:spLocks noGrp="1"/>
          </p:cNvSpPr>
          <p:nvPr>
            <p:ph type="title"/>
          </p:nvPr>
        </p:nvSpPr>
        <p:spPr>
          <a:xfrm>
            <a:off x="1981200" y="5572126"/>
            <a:ext cx="8229600" cy="1000125"/>
          </a:xfrm>
        </p:spPr>
        <p:txBody>
          <a:bodyPr/>
          <a:lstStyle/>
          <a:p>
            <a:pPr>
              <a:defRPr/>
            </a:pPr>
            <a:r>
              <a:rPr lang="x-none" b="1">
                <a:solidFill>
                  <a:schemeClr val="tx2">
                    <a:lumMod val="50000"/>
                  </a:schemeClr>
                </a:solidFill>
                <a:latin typeface="Constantia" pitchFamily="18" charset="0"/>
              </a:rPr>
              <a:t>Condyloma acuminatum</a:t>
            </a:r>
            <a:endParaRPr lang="en-US" b="1">
              <a:solidFill>
                <a:schemeClr val="tx2">
                  <a:lumMod val="50000"/>
                </a:schemeClr>
              </a:solidFill>
              <a:latin typeface="Constantia" pitchFamily="18" charset="0"/>
            </a:endParaRPr>
          </a:p>
        </p:txBody>
      </p:sp>
      <p:pic>
        <p:nvPicPr>
          <p:cNvPr id="6" name="Content Placeholder 5" descr="img014.jpg">
            <a:extLst>
              <a:ext uri="{FF2B5EF4-FFF2-40B4-BE49-F238E27FC236}">
                <a16:creationId xmlns:a16="http://schemas.microsoft.com/office/drawing/2014/main" xmlns="" id="{6669022C-D351-8BCA-4276-A8A10D309CF0}"/>
              </a:ext>
            </a:extLst>
          </p:cNvPr>
          <p:cNvPicPr>
            <a:picLocks noGrp="1" noChangeAspect="1"/>
          </p:cNvPicPr>
          <p:nvPr>
            <p:ph idx="1"/>
          </p:nvPr>
        </p:nvPicPr>
        <p:blipFill>
          <a:blip r:embed="rId2">
            <a:lum bright="20000" contrast="-10000"/>
          </a:blip>
          <a:srcRect l="4754" t="3932" r="4918" b="11519"/>
          <a:stretch>
            <a:fillRect/>
          </a:stretch>
        </p:blipFill>
        <p:spPr>
          <a:xfrm>
            <a:off x="2881314" y="571500"/>
            <a:ext cx="6442075" cy="4859338"/>
          </a:xfrm>
          <a:ln>
            <a:solidFill>
              <a:schemeClr val="accent6">
                <a:lumMod val="50000"/>
              </a:schemeClr>
            </a:solidFill>
          </a:ln>
          <a:effectLst>
            <a:outerShdw blurRad="190500" algn="tl" rotWithShape="0">
              <a:srgbClr val="000000">
                <a:alpha val="70000"/>
              </a:srgbClr>
            </a:outerShdw>
          </a:effec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D6EEC58-DFCC-4B51-1447-72A038A62D7D}"/>
              </a:ext>
            </a:extLst>
          </p:cNvPr>
          <p:cNvSpPr>
            <a:spLocks noGrp="1"/>
          </p:cNvSpPr>
          <p:nvPr>
            <p:ph type="title"/>
          </p:nvPr>
        </p:nvSpPr>
        <p:spPr>
          <a:xfrm>
            <a:off x="1981200" y="5572126"/>
            <a:ext cx="8229600" cy="1000125"/>
          </a:xfrm>
        </p:spPr>
        <p:txBody>
          <a:bodyPr/>
          <a:lstStyle/>
          <a:p>
            <a:pPr>
              <a:defRPr/>
            </a:pPr>
            <a:r>
              <a:rPr lang="x-none" b="1">
                <a:solidFill>
                  <a:schemeClr val="tx2">
                    <a:lumMod val="50000"/>
                  </a:schemeClr>
                </a:solidFill>
                <a:latin typeface="Constantia" pitchFamily="18" charset="0"/>
              </a:rPr>
              <a:t>Condyloma acuminatum</a:t>
            </a:r>
            <a:endParaRPr lang="en-US" b="1">
              <a:solidFill>
                <a:schemeClr val="tx2">
                  <a:lumMod val="50000"/>
                </a:schemeClr>
              </a:solidFill>
              <a:latin typeface="Constantia" pitchFamily="18" charset="0"/>
            </a:endParaRPr>
          </a:p>
        </p:txBody>
      </p:sp>
      <p:pic>
        <p:nvPicPr>
          <p:cNvPr id="5" name="Content Placeholder 4" descr="img015.jpg">
            <a:extLst>
              <a:ext uri="{FF2B5EF4-FFF2-40B4-BE49-F238E27FC236}">
                <a16:creationId xmlns:a16="http://schemas.microsoft.com/office/drawing/2014/main" xmlns="" id="{AA9C81DF-4737-CEBD-6478-E7671B32F37C}"/>
              </a:ext>
            </a:extLst>
          </p:cNvPr>
          <p:cNvPicPr>
            <a:picLocks noGrp="1" noChangeAspect="1"/>
          </p:cNvPicPr>
          <p:nvPr>
            <p:ph idx="1"/>
          </p:nvPr>
        </p:nvPicPr>
        <p:blipFill>
          <a:blip r:embed="rId2">
            <a:lum bright="10000"/>
          </a:blip>
          <a:srcRect l="3472" t="6300" r="2777" b="13894"/>
          <a:stretch>
            <a:fillRect/>
          </a:stretch>
        </p:blipFill>
        <p:spPr>
          <a:xfrm>
            <a:off x="2667001" y="357188"/>
            <a:ext cx="6937375" cy="4932362"/>
          </a:xfrm>
          <a:ln>
            <a:solidFill>
              <a:schemeClr val="accent6">
                <a:lumMod val="50000"/>
              </a:schemeClr>
            </a:solidFill>
          </a:ln>
          <a:effectLst>
            <a:outerShdw blurRad="190500" algn="tl" rotWithShape="0">
              <a:srgbClr val="000000">
                <a:alpha val="70000"/>
              </a:srgbClr>
            </a:outerShdw>
          </a:effec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A6DCEDF-0B55-A26B-C9E2-541275C4B683}"/>
              </a:ext>
            </a:extLst>
          </p:cNvPr>
          <p:cNvSpPr>
            <a:spLocks noGrp="1"/>
          </p:cNvSpPr>
          <p:nvPr>
            <p:ph type="title"/>
          </p:nvPr>
        </p:nvSpPr>
        <p:spPr>
          <a:xfrm>
            <a:off x="1981200" y="5572126"/>
            <a:ext cx="8229600" cy="1000125"/>
          </a:xfrm>
        </p:spPr>
        <p:txBody>
          <a:bodyPr/>
          <a:lstStyle/>
          <a:p>
            <a:pPr>
              <a:defRPr/>
            </a:pPr>
            <a:r>
              <a:rPr lang="x-none" b="1">
                <a:solidFill>
                  <a:schemeClr val="tx2">
                    <a:lumMod val="50000"/>
                  </a:schemeClr>
                </a:solidFill>
                <a:latin typeface="Constantia" pitchFamily="18" charset="0"/>
              </a:rPr>
              <a:t>Condyloma acuminatum</a:t>
            </a:r>
            <a:endParaRPr lang="en-US" b="1">
              <a:solidFill>
                <a:schemeClr val="tx2">
                  <a:lumMod val="50000"/>
                </a:schemeClr>
              </a:solidFill>
              <a:latin typeface="Constantia" pitchFamily="18" charset="0"/>
            </a:endParaRPr>
          </a:p>
        </p:txBody>
      </p:sp>
      <p:pic>
        <p:nvPicPr>
          <p:cNvPr id="5" name="Content Placeholder 4" descr="img016.jpg">
            <a:extLst>
              <a:ext uri="{FF2B5EF4-FFF2-40B4-BE49-F238E27FC236}">
                <a16:creationId xmlns:a16="http://schemas.microsoft.com/office/drawing/2014/main" xmlns="" id="{DB441403-F4B8-5097-9C03-52C1C359FDF1}"/>
              </a:ext>
            </a:extLst>
          </p:cNvPr>
          <p:cNvPicPr>
            <a:picLocks noGrp="1" noChangeAspect="1"/>
          </p:cNvPicPr>
          <p:nvPr>
            <p:ph idx="1"/>
          </p:nvPr>
        </p:nvPicPr>
        <p:blipFill>
          <a:blip r:embed="rId2"/>
          <a:srcRect b="14301"/>
          <a:stretch>
            <a:fillRect/>
          </a:stretch>
        </p:blipFill>
        <p:spPr>
          <a:xfrm>
            <a:off x="2738439" y="285750"/>
            <a:ext cx="6624637" cy="4967288"/>
          </a:xfrm>
          <a:ln>
            <a:solidFill>
              <a:schemeClr val="accent6">
                <a:lumMod val="50000"/>
              </a:schemeClr>
            </a:solidFill>
          </a:ln>
          <a:effectLst>
            <a:outerShdw blurRad="190500" algn="tl" rotWithShape="0">
              <a:srgbClr val="000000">
                <a:alpha val="70000"/>
              </a:srgbClr>
            </a:outerShdw>
          </a:effec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AF14DA2-8647-A730-F0EF-CF2526B90538}"/>
              </a:ext>
            </a:extLst>
          </p:cNvPr>
          <p:cNvSpPr>
            <a:spLocks noGrp="1"/>
          </p:cNvSpPr>
          <p:nvPr>
            <p:ph type="title"/>
          </p:nvPr>
        </p:nvSpPr>
        <p:spPr>
          <a:xfrm>
            <a:off x="1981200" y="5572126"/>
            <a:ext cx="8229600" cy="1000125"/>
          </a:xfrm>
        </p:spPr>
        <p:txBody>
          <a:bodyPr/>
          <a:lstStyle/>
          <a:p>
            <a:pPr>
              <a:defRPr/>
            </a:pPr>
            <a:r>
              <a:rPr lang="x-none" b="1">
                <a:solidFill>
                  <a:schemeClr val="tx2">
                    <a:lumMod val="50000"/>
                  </a:schemeClr>
                </a:solidFill>
                <a:latin typeface="Constantia" pitchFamily="18" charset="0"/>
              </a:rPr>
              <a:t>Condyloma acuminatum</a:t>
            </a:r>
            <a:endParaRPr lang="en-US" b="1">
              <a:solidFill>
                <a:schemeClr val="tx2">
                  <a:lumMod val="50000"/>
                </a:schemeClr>
              </a:solidFill>
              <a:latin typeface="Constantia" pitchFamily="18" charset="0"/>
            </a:endParaRPr>
          </a:p>
        </p:txBody>
      </p:sp>
      <p:pic>
        <p:nvPicPr>
          <p:cNvPr id="204802" name="Picture 2">
            <a:extLst>
              <a:ext uri="{FF2B5EF4-FFF2-40B4-BE49-F238E27FC236}">
                <a16:creationId xmlns:a16="http://schemas.microsoft.com/office/drawing/2014/main" xmlns="" id="{7400C72D-A726-A084-5E62-6A00302E3CB8}"/>
              </a:ext>
            </a:extLst>
          </p:cNvPr>
          <p:cNvPicPr>
            <a:picLocks noGrp="1" noChangeAspect="1" noChangeArrowheads="1"/>
          </p:cNvPicPr>
          <p:nvPr>
            <p:ph idx="1"/>
          </p:nvPr>
        </p:nvPicPr>
        <p:blipFill>
          <a:blip r:embed="rId2"/>
          <a:srcRect b="5431"/>
          <a:stretch>
            <a:fillRect/>
          </a:stretch>
        </p:blipFill>
        <p:spPr>
          <a:xfrm>
            <a:off x="2527300" y="642938"/>
            <a:ext cx="7137400" cy="4608512"/>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36B556-B1B7-B77C-4719-D4DE2E20B2C7}"/>
              </a:ext>
            </a:extLst>
          </p:cNvPr>
          <p:cNvSpPr>
            <a:spLocks noGrp="1"/>
          </p:cNvSpPr>
          <p:nvPr>
            <p:ph type="title"/>
          </p:nvPr>
        </p:nvSpPr>
        <p:spPr>
          <a:xfrm>
            <a:off x="1981200" y="5572126"/>
            <a:ext cx="8229600" cy="1000125"/>
          </a:xfrm>
        </p:spPr>
        <p:txBody>
          <a:bodyPr/>
          <a:lstStyle/>
          <a:p>
            <a:pPr>
              <a:defRPr/>
            </a:pPr>
            <a:r>
              <a:rPr lang="x-none" b="1">
                <a:solidFill>
                  <a:schemeClr val="tx2">
                    <a:lumMod val="50000"/>
                  </a:schemeClr>
                </a:solidFill>
                <a:latin typeface="Constantia" pitchFamily="18" charset="0"/>
              </a:rPr>
              <a:t>Condyloma acuminatum</a:t>
            </a:r>
            <a:endParaRPr lang="en-US" b="1">
              <a:solidFill>
                <a:schemeClr val="tx2">
                  <a:lumMod val="50000"/>
                </a:schemeClr>
              </a:solidFill>
              <a:latin typeface="Constantia" pitchFamily="18" charset="0"/>
            </a:endParaRPr>
          </a:p>
        </p:txBody>
      </p:sp>
      <p:pic>
        <p:nvPicPr>
          <p:cNvPr id="205826" name="Picture 2">
            <a:extLst>
              <a:ext uri="{FF2B5EF4-FFF2-40B4-BE49-F238E27FC236}">
                <a16:creationId xmlns:a16="http://schemas.microsoft.com/office/drawing/2014/main" xmlns="" id="{A4CC0586-8FA8-1D9B-9A31-4FB88E1E025D}"/>
              </a:ext>
            </a:extLst>
          </p:cNvPr>
          <p:cNvPicPr>
            <a:picLocks noGrp="1" noChangeAspect="1" noChangeArrowheads="1"/>
          </p:cNvPicPr>
          <p:nvPr>
            <p:ph idx="1"/>
          </p:nvPr>
        </p:nvPicPr>
        <p:blipFill>
          <a:blip r:embed="rId2"/>
          <a:srcRect b="3930"/>
          <a:stretch>
            <a:fillRect/>
          </a:stretch>
        </p:blipFill>
        <p:spPr>
          <a:xfrm>
            <a:off x="2455864" y="714375"/>
            <a:ext cx="7280275" cy="4679950"/>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B4DEC45-61DD-23F3-5E29-D2A6DCD8F8FB}"/>
              </a:ext>
            </a:extLst>
          </p:cNvPr>
          <p:cNvSpPr>
            <a:spLocks noGrp="1"/>
          </p:cNvSpPr>
          <p:nvPr>
            <p:ph type="title"/>
          </p:nvPr>
        </p:nvSpPr>
        <p:spPr/>
        <p:txBody>
          <a:bodyPr/>
          <a:lstStyle/>
          <a:p>
            <a:pPr>
              <a:defRPr/>
            </a:pPr>
            <a:r>
              <a:rPr lang="sr-Latn-RS" sz="4400"/>
              <a:t>Pearly penile papules</a:t>
            </a:r>
            <a:endParaRPr lang="sr-Latn-RS"/>
          </a:p>
        </p:txBody>
      </p:sp>
      <p:sp>
        <p:nvSpPr>
          <p:cNvPr id="81923" name="Content Placeholder 2">
            <a:extLst>
              <a:ext uri="{FF2B5EF4-FFF2-40B4-BE49-F238E27FC236}">
                <a16:creationId xmlns:a16="http://schemas.microsoft.com/office/drawing/2014/main" xmlns="" id="{8ED8A925-4FDB-A307-0858-00B79414E5AD}"/>
              </a:ext>
            </a:extLst>
          </p:cNvPr>
          <p:cNvSpPr>
            <a:spLocks noGrp="1" noChangeArrowheads="1"/>
          </p:cNvSpPr>
          <p:nvPr>
            <p:ph idx="1"/>
          </p:nvPr>
        </p:nvSpPr>
        <p:spPr/>
        <p:txBody>
          <a:bodyPr/>
          <a:lstStyle/>
          <a:p>
            <a:r>
              <a:rPr lang="en-US" altLang="sr-Latn-RS" sz="2000">
                <a:effectLst/>
                <a:latin typeface="Arial" panose="020B0604020202020204" pitchFamily="34" charset="0"/>
              </a:rPr>
              <a:t>or Tyson's glands (lat. hirsuties papillaris genitali), benign changes localized on the skin of the penis, which are circularly arranged in one or more rows, usually in the sulcus or crown of the glans penis. They are mislabeled as sexually transmitted diseases, which can cause fear and great anxiety in patients until their benign nature is clarified.</a:t>
            </a:r>
          </a:p>
          <a:p>
            <a:endParaRPr lang="en-US" altLang="sr-Latn-RS" sz="2000">
              <a:effectLst/>
              <a:latin typeface="Arial" panose="020B0604020202020204" pitchFamily="34" charset="0"/>
            </a:endParaRPr>
          </a:p>
          <a:p>
            <a:r>
              <a:rPr lang="en-US" altLang="sr-Latn-RS" sz="2000">
                <a:effectLst/>
                <a:latin typeface="Arial" panose="020B0604020202020204" pitchFamily="34" charset="0"/>
              </a:rPr>
              <a:t>Pearly papules of the penis are considered a normal physiological condition and are not related to sexual activities, but due to their aesthetic appearance, they can sometimes be a limiting factor in normal sexual relations, due to fear of infection, in women, or shame, in men.</a:t>
            </a:r>
            <a:endParaRPr lang="sr-Latn-RS" altLang="sr-Latn-RS" sz="2000">
              <a:effectLst/>
              <a:latin typeface="Arial" panose="020B0604020202020204" pitchFamily="34"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7FF1ED8-9BE8-095E-F447-2BF65BCF8BBE}"/>
              </a:ext>
            </a:extLst>
          </p:cNvPr>
          <p:cNvSpPr>
            <a:spLocks noGrp="1"/>
          </p:cNvSpPr>
          <p:nvPr>
            <p:ph type="title"/>
          </p:nvPr>
        </p:nvSpPr>
        <p:spPr/>
        <p:txBody>
          <a:bodyPr/>
          <a:lstStyle/>
          <a:p>
            <a:pPr>
              <a:defRPr/>
            </a:pPr>
            <a:r>
              <a:rPr lang="sr-Latn-RS" sz="4000"/>
              <a:t>Pearly penile papules</a:t>
            </a:r>
            <a:endParaRPr lang="sr-Latn-RS"/>
          </a:p>
        </p:txBody>
      </p:sp>
      <p:pic>
        <p:nvPicPr>
          <p:cNvPr id="82947" name="Content Placeholder 3">
            <a:extLst>
              <a:ext uri="{FF2B5EF4-FFF2-40B4-BE49-F238E27FC236}">
                <a16:creationId xmlns:a16="http://schemas.microsoft.com/office/drawing/2014/main" xmlns="" id="{50C7C409-04C9-4F08-79D4-245A01E12EF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143251" y="1208088"/>
            <a:ext cx="5832475" cy="5249862"/>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pmrc.org.pk/PJMR44_1/7_files/image004.jpg">
            <a:extLst>
              <a:ext uri="{FF2B5EF4-FFF2-40B4-BE49-F238E27FC236}">
                <a16:creationId xmlns:a16="http://schemas.microsoft.com/office/drawing/2014/main" xmlns="" id="{CA0B3CA6-937A-C0AB-2C91-21A6A1037C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0063" y="1520825"/>
            <a:ext cx="3867150"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Rectangle 2">
            <a:extLst>
              <a:ext uri="{FF2B5EF4-FFF2-40B4-BE49-F238E27FC236}">
                <a16:creationId xmlns:a16="http://schemas.microsoft.com/office/drawing/2014/main" xmlns="" id="{2E893C0E-2810-1431-F45E-317B4D1A5AAE}"/>
              </a:ext>
            </a:extLst>
          </p:cNvPr>
          <p:cNvSpPr>
            <a:spLocks noChangeArrowheads="1"/>
          </p:cNvSpPr>
          <p:nvPr/>
        </p:nvSpPr>
        <p:spPr bwMode="auto">
          <a:xfrm>
            <a:off x="5095875" y="4286250"/>
            <a:ext cx="1365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Hypospadia</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Rectangle 3">
            <a:extLst>
              <a:ext uri="{FF2B5EF4-FFF2-40B4-BE49-F238E27FC236}">
                <a16:creationId xmlns:a16="http://schemas.microsoft.com/office/drawing/2014/main" xmlns="" id="{AF9D0175-2C79-6A46-2921-C1F6AC87B41F}"/>
              </a:ext>
            </a:extLst>
          </p:cNvPr>
          <p:cNvSpPr>
            <a:spLocks noGrp="1" noChangeArrowheads="1"/>
          </p:cNvSpPr>
          <p:nvPr>
            <p:ph type="body" idx="1"/>
          </p:nvPr>
        </p:nvSpPr>
        <p:spPr>
          <a:xfrm>
            <a:off x="1774825" y="260350"/>
            <a:ext cx="8642350" cy="6337300"/>
          </a:xfrm>
        </p:spPr>
        <p:txBody>
          <a:bodyPr/>
          <a:lstStyle/>
          <a:p>
            <a:pPr eaLnBrk="1" hangingPunct="1">
              <a:lnSpc>
                <a:spcPct val="80000"/>
              </a:lnSpc>
              <a:defRPr/>
            </a:pPr>
            <a:endParaRPr lang="en-US" altLang="sr-Latn-RS" sz="2800" b="1">
              <a:latin typeface="Constantia" panose="02030602050306030303" pitchFamily="18" charset="0"/>
            </a:endParaRPr>
          </a:p>
          <a:p>
            <a:pPr eaLnBrk="1" hangingPunct="1">
              <a:lnSpc>
                <a:spcPct val="80000"/>
              </a:lnSpc>
              <a:buFont typeface="Wingdings" panose="05000000000000000000" pitchFamily="2" charset="2"/>
              <a:buNone/>
              <a:defRPr/>
            </a:pPr>
            <a:r>
              <a:rPr lang="sr-Latn-CS" altLang="sr-Latn-RS" sz="2800" b="1">
                <a:latin typeface="Constantia" panose="02030602050306030303" pitchFamily="18" charset="0"/>
              </a:rPr>
              <a:t>	</a:t>
            </a:r>
            <a:r>
              <a:rPr lang="en-US" altLang="sr-Latn-RS" sz="2800" b="1">
                <a:solidFill>
                  <a:srgbClr val="311FB3"/>
                </a:solidFill>
                <a:latin typeface="Constantia" panose="02030602050306030303" pitchFamily="18" charset="0"/>
              </a:rPr>
              <a:t>Giant condyloma (Buschké-Lowenstein tumor or carcinoma verrucosum)</a:t>
            </a:r>
            <a:endParaRPr lang="en-US" altLang="sr-Latn-RS" sz="2400">
              <a:latin typeface="Constantia" panose="02030602050306030303" pitchFamily="18" charset="0"/>
            </a:endParaRPr>
          </a:p>
          <a:p>
            <a:pPr eaLnBrk="1" hangingPunct="1">
              <a:lnSpc>
                <a:spcPct val="80000"/>
              </a:lnSpc>
              <a:defRPr/>
            </a:pPr>
            <a:r>
              <a:rPr lang="en-US" altLang="sr-Latn-RS" sz="2400">
                <a:effectLst/>
                <a:latin typeface="Arial" panose="020B0604020202020204" pitchFamily="34" charset="0"/>
              </a:rPr>
              <a:t>it represents a lesion that, based on its biological behavior, is between a clearly benign condyloma acuminatum, on the one </a:t>
            </a:r>
            <a:r>
              <a:rPr lang="sr-Latn-RS" altLang="sr-Latn-RS" sz="2400">
                <a:effectLst/>
                <a:latin typeface="Arial" panose="020B0604020202020204" pitchFamily="34" charset="0"/>
              </a:rPr>
              <a:t>side</a:t>
            </a:r>
            <a:r>
              <a:rPr lang="en-US" altLang="sr-Latn-RS" sz="2400">
                <a:effectLst/>
                <a:latin typeface="Arial" panose="020B0604020202020204" pitchFamily="34" charset="0"/>
              </a:rPr>
              <a:t>, and an invasive squamous cell carcinoma, on the other.</a:t>
            </a:r>
          </a:p>
          <a:p>
            <a:pPr eaLnBrk="1" hangingPunct="1">
              <a:lnSpc>
                <a:spcPct val="80000"/>
              </a:lnSpc>
              <a:defRPr/>
            </a:pPr>
            <a:r>
              <a:rPr lang="sr-Latn-RS" altLang="sr-Latn-RS" sz="2400">
                <a:solidFill>
                  <a:srgbClr val="FF0000"/>
                </a:solidFill>
                <a:effectLst/>
                <a:latin typeface="Arial" panose="020B0604020202020204" pitchFamily="34" charset="0"/>
              </a:rPr>
              <a:t>M</a:t>
            </a:r>
            <a:r>
              <a:rPr lang="en-US" altLang="sr-Latn-RS" sz="2400">
                <a:solidFill>
                  <a:srgbClr val="FF0000"/>
                </a:solidFill>
                <a:effectLst/>
                <a:latin typeface="Arial" panose="020B0604020202020204" pitchFamily="34" charset="0"/>
              </a:rPr>
              <a:t>acroscopically</a:t>
            </a:r>
            <a:r>
              <a:rPr lang="en-US" altLang="sr-Latn-RS" sz="2400">
                <a:effectLst/>
                <a:latin typeface="Arial" panose="020B0604020202020204" pitchFamily="34" charset="0"/>
              </a:rPr>
              <a:t>, it is usually in the form of a solitary, large warty mass with a cauliflower-like appearance,</a:t>
            </a:r>
          </a:p>
          <a:p>
            <a:pPr eaLnBrk="1" hangingPunct="1">
              <a:lnSpc>
                <a:spcPct val="80000"/>
              </a:lnSpc>
              <a:defRPr/>
            </a:pPr>
            <a:r>
              <a:rPr lang="sr-Latn-RS" altLang="sr-Latn-RS" sz="2400">
                <a:solidFill>
                  <a:srgbClr val="FF0000"/>
                </a:solidFill>
                <a:effectLst/>
                <a:latin typeface="Arial" panose="020B0604020202020204" pitchFamily="34" charset="0"/>
              </a:rPr>
              <a:t>M</a:t>
            </a:r>
            <a:r>
              <a:rPr lang="en-US" altLang="sr-Latn-RS" sz="2400">
                <a:solidFill>
                  <a:srgbClr val="FF0000"/>
                </a:solidFill>
                <a:effectLst/>
                <a:latin typeface="Arial" panose="020B0604020202020204" pitchFamily="34" charset="0"/>
              </a:rPr>
              <a:t>icroscopically, </a:t>
            </a:r>
            <a:r>
              <a:rPr lang="en-US" altLang="sr-Latn-RS" sz="2400">
                <a:effectLst/>
                <a:latin typeface="Arial" panose="020B0604020202020204" pitchFamily="34" charset="0"/>
              </a:rPr>
              <a:t>it is very similar to the structure of condyloma acuminatum, with a clear difference in terms of more or less pronounced atypia of the cells located on the surface of the villi</a:t>
            </a:r>
            <a:r>
              <a:rPr lang="sr-Cyrl-RS" altLang="sr-Latn-RS" sz="2400">
                <a:effectLst/>
                <a:latin typeface="Arial" panose="020B0604020202020204" pitchFamily="34" charset="0"/>
              </a:rPr>
              <a:t>.</a:t>
            </a:r>
            <a:endParaRPr lang="en-US" altLang="sr-Latn-RS" sz="2400">
              <a:effectLst/>
              <a:latin typeface="Arial" panose="020B0604020202020204" pitchFamily="34" charset="0"/>
            </a:endParaRPr>
          </a:p>
          <a:p>
            <a:pPr eaLnBrk="1" hangingPunct="1">
              <a:lnSpc>
                <a:spcPct val="80000"/>
              </a:lnSpc>
              <a:defRPr/>
            </a:pPr>
            <a:r>
              <a:rPr lang="sr-Latn-RS" altLang="sr-Latn-RS" sz="2400">
                <a:effectLst/>
                <a:latin typeface="Arial" panose="020B0604020202020204" pitchFamily="34" charset="0"/>
              </a:rPr>
              <a:t>T</a:t>
            </a:r>
            <a:r>
              <a:rPr lang="en-US" altLang="sr-Latn-RS" sz="2400">
                <a:effectLst/>
                <a:latin typeface="Arial" panose="020B0604020202020204" pitchFamily="34" charset="0"/>
              </a:rPr>
              <a:t>he clinical importance of this lesion is reflected in the tendency to spread, ulcerate, infiltrate the surrounding structures and recur, while the opinions among authors about whether it metastasizes or not are still not agreed upon.</a:t>
            </a:r>
            <a:endParaRPr lang="en-US" altLang="sr-Latn-RS" sz="2800">
              <a:effectLst/>
              <a:latin typeface="Arial" panose="020B0604020202020204" pitchFamily="34"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063555A-3D1D-4114-7586-906F6C427AFD}"/>
              </a:ext>
            </a:extLst>
          </p:cNvPr>
          <p:cNvSpPr>
            <a:spLocks noGrp="1"/>
          </p:cNvSpPr>
          <p:nvPr>
            <p:ph type="title"/>
          </p:nvPr>
        </p:nvSpPr>
        <p:spPr>
          <a:xfrm>
            <a:off x="1981200" y="5786438"/>
            <a:ext cx="8229600" cy="785812"/>
          </a:xfrm>
        </p:spPr>
        <p:txBody>
          <a:bodyPr/>
          <a:lstStyle/>
          <a:p>
            <a:pPr>
              <a:defRPr/>
            </a:pPr>
            <a:r>
              <a:rPr lang="sr-Latn-RS" b="1">
                <a:solidFill>
                  <a:schemeClr val="tx2">
                    <a:lumMod val="50000"/>
                  </a:schemeClr>
                </a:solidFill>
                <a:latin typeface="Constantia" pitchFamily="18" charset="0"/>
              </a:rPr>
              <a:t>Verrucous carcinoma</a:t>
            </a:r>
            <a:endParaRPr lang="en-US"/>
          </a:p>
        </p:txBody>
      </p:sp>
      <p:pic>
        <p:nvPicPr>
          <p:cNvPr id="84995" name="Content Placeholder 4">
            <a:extLst>
              <a:ext uri="{FF2B5EF4-FFF2-40B4-BE49-F238E27FC236}">
                <a16:creationId xmlns:a16="http://schemas.microsoft.com/office/drawing/2014/main" xmlns="" id="{BD47CF6A-D5E2-A59A-5913-FD64963B80E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262314" y="549276"/>
            <a:ext cx="5667375" cy="5307013"/>
          </a:xfr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52EFB60-824A-FBD7-9FEF-8D824A2CBA9D}"/>
              </a:ext>
            </a:extLst>
          </p:cNvPr>
          <p:cNvSpPr>
            <a:spLocks noGrp="1"/>
          </p:cNvSpPr>
          <p:nvPr>
            <p:ph type="title"/>
          </p:nvPr>
        </p:nvSpPr>
        <p:spPr>
          <a:xfrm>
            <a:off x="1981200" y="5786438"/>
            <a:ext cx="8229600" cy="785812"/>
          </a:xfrm>
        </p:spPr>
        <p:txBody>
          <a:bodyPr/>
          <a:lstStyle/>
          <a:p>
            <a:pPr>
              <a:defRPr/>
            </a:pPr>
            <a:r>
              <a:rPr lang="x-none" b="1">
                <a:solidFill>
                  <a:schemeClr val="tx2">
                    <a:lumMod val="50000"/>
                  </a:schemeClr>
                </a:solidFill>
                <a:latin typeface="Constantia" pitchFamily="18" charset="0"/>
              </a:rPr>
              <a:t>Ve</a:t>
            </a:r>
            <a:r>
              <a:rPr lang="sr-Latn-RS" b="1">
                <a:solidFill>
                  <a:schemeClr val="tx2">
                    <a:lumMod val="50000"/>
                  </a:schemeClr>
                </a:solidFill>
                <a:latin typeface="Constantia" pitchFamily="18" charset="0"/>
              </a:rPr>
              <a:t>r</a:t>
            </a:r>
            <a:r>
              <a:rPr lang="x-none" b="1">
                <a:solidFill>
                  <a:schemeClr val="tx2">
                    <a:lumMod val="50000"/>
                  </a:schemeClr>
                </a:solidFill>
                <a:latin typeface="Constantia" pitchFamily="18" charset="0"/>
              </a:rPr>
              <a:t>ru</a:t>
            </a:r>
            <a:r>
              <a:rPr lang="sr-Latn-RS" b="1">
                <a:solidFill>
                  <a:schemeClr val="tx2">
                    <a:lumMod val="50000"/>
                  </a:schemeClr>
                </a:solidFill>
                <a:latin typeface="Constantia" pitchFamily="18" charset="0"/>
              </a:rPr>
              <a:t>c</a:t>
            </a:r>
            <a:r>
              <a:rPr lang="x-none" b="1">
                <a:solidFill>
                  <a:schemeClr val="tx2">
                    <a:lumMod val="50000"/>
                  </a:schemeClr>
                </a:solidFill>
                <a:latin typeface="Constantia" pitchFamily="18" charset="0"/>
              </a:rPr>
              <a:t>o</a:t>
            </a:r>
            <a:r>
              <a:rPr lang="sr-Latn-RS" b="1">
                <a:solidFill>
                  <a:schemeClr val="tx2">
                    <a:lumMod val="50000"/>
                  </a:schemeClr>
                </a:solidFill>
                <a:latin typeface="Constantia" pitchFamily="18" charset="0"/>
              </a:rPr>
              <a:t>us c</a:t>
            </a:r>
            <a:r>
              <a:rPr lang="x-none" b="1">
                <a:solidFill>
                  <a:schemeClr val="tx2">
                    <a:lumMod val="50000"/>
                  </a:schemeClr>
                </a:solidFill>
                <a:latin typeface="Constantia" pitchFamily="18" charset="0"/>
              </a:rPr>
              <a:t>arcinom</a:t>
            </a:r>
            <a:r>
              <a:rPr lang="sr-Latn-RS" b="1">
                <a:solidFill>
                  <a:schemeClr val="tx2">
                    <a:lumMod val="50000"/>
                  </a:schemeClr>
                </a:solidFill>
                <a:latin typeface="Constantia" pitchFamily="18" charset="0"/>
              </a:rPr>
              <a:t>a</a:t>
            </a:r>
            <a:endParaRPr lang="en-US"/>
          </a:p>
        </p:txBody>
      </p:sp>
      <p:pic>
        <p:nvPicPr>
          <p:cNvPr id="185346" name="Picture 2">
            <a:extLst>
              <a:ext uri="{FF2B5EF4-FFF2-40B4-BE49-F238E27FC236}">
                <a16:creationId xmlns:a16="http://schemas.microsoft.com/office/drawing/2014/main" xmlns="" id="{BC2F8B30-6898-C1E1-C2EB-6BEC62003C08}"/>
              </a:ext>
            </a:extLst>
          </p:cNvPr>
          <p:cNvPicPr>
            <a:picLocks noGrp="1" noChangeAspect="1" noChangeArrowheads="1"/>
          </p:cNvPicPr>
          <p:nvPr>
            <p:ph idx="1"/>
          </p:nvPr>
        </p:nvPicPr>
        <p:blipFill>
          <a:blip r:embed="rId2"/>
          <a:srcRect/>
          <a:stretch>
            <a:fillRect/>
          </a:stretch>
        </p:blipFill>
        <p:spPr>
          <a:xfrm>
            <a:off x="3298825" y="714376"/>
            <a:ext cx="5594350" cy="4530725"/>
          </a:xfrm>
          <a:ln>
            <a:solidFill>
              <a:schemeClr val="accent6">
                <a:lumMod val="50000"/>
              </a:schemeClr>
            </a:solidFill>
          </a:ln>
          <a:effectLst>
            <a:outerShdw blurRad="190500" algn="tl" rotWithShape="0">
              <a:srgbClr val="000000">
                <a:alpha val="70000"/>
              </a:srgbClr>
            </a:outerShdw>
          </a:effectLst>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82763F1-715D-3333-0F7E-B4BB19BDCBA4}"/>
              </a:ext>
            </a:extLst>
          </p:cNvPr>
          <p:cNvSpPr>
            <a:spLocks noGrp="1"/>
          </p:cNvSpPr>
          <p:nvPr>
            <p:ph type="title"/>
          </p:nvPr>
        </p:nvSpPr>
        <p:spPr>
          <a:xfrm>
            <a:off x="1981200" y="4643438"/>
            <a:ext cx="8229600" cy="1928812"/>
          </a:xfrm>
        </p:spPr>
        <p:txBody>
          <a:bodyPr/>
          <a:lstStyle/>
          <a:p>
            <a:pPr>
              <a:defRPr/>
            </a:pPr>
            <a:r>
              <a:rPr lang="x-none" b="1" dirty="0">
                <a:solidFill>
                  <a:schemeClr val="tx2">
                    <a:lumMod val="50000"/>
                  </a:schemeClr>
                </a:solidFill>
                <a:latin typeface="Constantia" pitchFamily="18" charset="0"/>
              </a:rPr>
              <a:t/>
            </a:r>
            <a:br>
              <a:rPr lang="x-none" b="1" dirty="0">
                <a:solidFill>
                  <a:schemeClr val="tx2">
                    <a:lumMod val="50000"/>
                  </a:schemeClr>
                </a:solidFill>
                <a:latin typeface="Constantia" pitchFamily="18" charset="0"/>
              </a:rPr>
            </a:br>
            <a:r>
              <a:rPr lang="x-none" b="1" dirty="0">
                <a:solidFill>
                  <a:schemeClr val="tx2">
                    <a:lumMod val="50000"/>
                  </a:schemeClr>
                </a:solidFill>
                <a:latin typeface="Constantia" pitchFamily="18" charset="0"/>
              </a:rPr>
              <a:t/>
            </a:r>
            <a:br>
              <a:rPr lang="x-none" b="1" dirty="0">
                <a:solidFill>
                  <a:schemeClr val="tx2">
                    <a:lumMod val="50000"/>
                  </a:schemeClr>
                </a:solidFill>
                <a:latin typeface="Constantia" pitchFamily="18" charset="0"/>
              </a:rPr>
            </a:br>
            <a:r>
              <a:rPr lang="x-none" b="1" dirty="0">
                <a:solidFill>
                  <a:schemeClr val="tx2">
                    <a:lumMod val="50000"/>
                  </a:schemeClr>
                </a:solidFill>
                <a:latin typeface="Constantia" pitchFamily="18" charset="0"/>
              </a:rPr>
              <a:t/>
            </a:r>
            <a:br>
              <a:rPr lang="x-none" b="1" dirty="0">
                <a:solidFill>
                  <a:schemeClr val="tx2">
                    <a:lumMod val="50000"/>
                  </a:schemeClr>
                </a:solidFill>
                <a:latin typeface="Constantia" pitchFamily="18" charset="0"/>
              </a:rPr>
            </a:br>
            <a:r>
              <a:rPr lang="x-none" b="1">
                <a:solidFill>
                  <a:schemeClr val="tx2">
                    <a:lumMod val="50000"/>
                  </a:schemeClr>
                </a:solidFill>
                <a:latin typeface="Constantia" pitchFamily="18" charset="0"/>
              </a:rPr>
              <a:t/>
            </a:r>
            <a:br>
              <a:rPr lang="x-none" b="1">
                <a:solidFill>
                  <a:schemeClr val="tx2">
                    <a:lumMod val="50000"/>
                  </a:schemeClr>
                </a:solidFill>
                <a:latin typeface="Constantia" pitchFamily="18" charset="0"/>
              </a:rPr>
            </a:br>
            <a:r>
              <a:rPr lang="x-none" b="1">
                <a:solidFill>
                  <a:schemeClr val="tx2">
                    <a:lumMod val="50000"/>
                  </a:schemeClr>
                </a:solidFill>
                <a:latin typeface="Constantia" pitchFamily="18" charset="0"/>
              </a:rPr>
              <a:t>Ve</a:t>
            </a:r>
            <a:r>
              <a:rPr lang="sr-Latn-RS" b="1">
                <a:solidFill>
                  <a:schemeClr val="tx2">
                    <a:lumMod val="50000"/>
                  </a:schemeClr>
                </a:solidFill>
                <a:latin typeface="Constantia" pitchFamily="18" charset="0"/>
              </a:rPr>
              <a:t>r</a:t>
            </a:r>
            <a:r>
              <a:rPr lang="x-none" b="1">
                <a:solidFill>
                  <a:schemeClr val="tx2">
                    <a:lumMod val="50000"/>
                  </a:schemeClr>
                </a:solidFill>
                <a:latin typeface="Constantia" pitchFamily="18" charset="0"/>
              </a:rPr>
              <a:t>ru</a:t>
            </a:r>
            <a:r>
              <a:rPr lang="sr-Latn-RS" b="1">
                <a:solidFill>
                  <a:schemeClr val="tx2">
                    <a:lumMod val="50000"/>
                  </a:schemeClr>
                </a:solidFill>
                <a:latin typeface="Constantia" pitchFamily="18" charset="0"/>
              </a:rPr>
              <a:t>c</a:t>
            </a:r>
            <a:r>
              <a:rPr lang="x-none" b="1">
                <a:solidFill>
                  <a:schemeClr val="tx2">
                    <a:lumMod val="50000"/>
                  </a:schemeClr>
                </a:solidFill>
                <a:latin typeface="Constantia" pitchFamily="18" charset="0"/>
              </a:rPr>
              <a:t>o</a:t>
            </a:r>
            <a:r>
              <a:rPr lang="sr-Latn-RS" b="1">
                <a:solidFill>
                  <a:schemeClr val="tx2">
                    <a:lumMod val="50000"/>
                  </a:schemeClr>
                </a:solidFill>
                <a:latin typeface="Constantia" pitchFamily="18" charset="0"/>
              </a:rPr>
              <a:t>us</a:t>
            </a:r>
            <a:r>
              <a:rPr lang="x-none" b="1">
                <a:solidFill>
                  <a:schemeClr val="tx2">
                    <a:lumMod val="50000"/>
                  </a:schemeClr>
                </a:solidFill>
                <a:latin typeface="Constantia" pitchFamily="18" charset="0"/>
              </a:rPr>
              <a:t> </a:t>
            </a:r>
            <a:r>
              <a:rPr lang="sr-Latn-RS" b="1">
                <a:solidFill>
                  <a:schemeClr val="tx2">
                    <a:lumMod val="50000"/>
                  </a:schemeClr>
                </a:solidFill>
                <a:latin typeface="Constantia" pitchFamily="18" charset="0"/>
              </a:rPr>
              <a:t>c</a:t>
            </a:r>
            <a:r>
              <a:rPr lang="x-none" b="1">
                <a:solidFill>
                  <a:schemeClr val="tx2">
                    <a:lumMod val="50000"/>
                  </a:schemeClr>
                </a:solidFill>
                <a:latin typeface="Constantia" pitchFamily="18" charset="0"/>
              </a:rPr>
              <a:t>arcinom</a:t>
            </a:r>
            <a:r>
              <a:rPr lang="sr-Latn-RS" b="1">
                <a:solidFill>
                  <a:schemeClr val="tx2">
                    <a:lumMod val="50000"/>
                  </a:schemeClr>
                </a:solidFill>
                <a:latin typeface="Constantia" pitchFamily="18" charset="0"/>
              </a:rPr>
              <a:t>a</a:t>
            </a:r>
            <a:r>
              <a:rPr lang="x-none" b="1" dirty="0">
                <a:solidFill>
                  <a:schemeClr val="tx2">
                    <a:lumMod val="50000"/>
                  </a:schemeClr>
                </a:solidFill>
                <a:latin typeface="Constantia" pitchFamily="18" charset="0"/>
              </a:rPr>
              <a:t/>
            </a:r>
            <a:br>
              <a:rPr lang="x-none" b="1" dirty="0">
                <a:solidFill>
                  <a:schemeClr val="tx2">
                    <a:lumMod val="50000"/>
                  </a:schemeClr>
                </a:solidFill>
                <a:latin typeface="Constantia" pitchFamily="18" charset="0"/>
              </a:rPr>
            </a:br>
            <a:r>
              <a:rPr lang="en-US" dirty="0"/>
              <a:t/>
            </a:r>
            <a:br>
              <a:rPr lang="en-US" dirty="0"/>
            </a:br>
            <a:r>
              <a:rPr lang="en-US" dirty="0"/>
              <a:t> </a:t>
            </a:r>
            <a:br>
              <a:rPr lang="en-US" dirty="0"/>
            </a:br>
            <a:endParaRPr lang="en-US" dirty="0"/>
          </a:p>
        </p:txBody>
      </p:sp>
      <p:pic>
        <p:nvPicPr>
          <p:cNvPr id="186370" name="Picture 2">
            <a:extLst>
              <a:ext uri="{FF2B5EF4-FFF2-40B4-BE49-F238E27FC236}">
                <a16:creationId xmlns:a16="http://schemas.microsoft.com/office/drawing/2014/main" xmlns="" id="{7A9AB401-A2D1-E8E2-F559-D7141BA7189B}"/>
              </a:ext>
            </a:extLst>
          </p:cNvPr>
          <p:cNvPicPr>
            <a:picLocks noGrp="1" noChangeAspect="1" noChangeArrowheads="1"/>
          </p:cNvPicPr>
          <p:nvPr>
            <p:ph idx="1"/>
          </p:nvPr>
        </p:nvPicPr>
        <p:blipFill>
          <a:blip r:embed="rId2"/>
          <a:srcRect r="50938"/>
          <a:stretch>
            <a:fillRect/>
          </a:stretch>
        </p:blipFill>
        <p:spPr>
          <a:xfrm>
            <a:off x="3278189" y="428626"/>
            <a:ext cx="5635625" cy="4824413"/>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545BFF-7DD9-C225-453C-5AEDA1F3C31B}"/>
              </a:ext>
            </a:extLst>
          </p:cNvPr>
          <p:cNvSpPr>
            <a:spLocks noGrp="1"/>
          </p:cNvSpPr>
          <p:nvPr>
            <p:ph type="title"/>
          </p:nvPr>
        </p:nvSpPr>
        <p:spPr>
          <a:xfrm>
            <a:off x="1981200" y="4643438"/>
            <a:ext cx="8229600" cy="1928812"/>
          </a:xfrm>
        </p:spPr>
        <p:txBody>
          <a:bodyPr/>
          <a:lstStyle/>
          <a:p>
            <a:pPr>
              <a:defRPr/>
            </a:pPr>
            <a:r>
              <a:rPr lang="x-none" b="1" dirty="0">
                <a:solidFill>
                  <a:schemeClr val="tx2">
                    <a:lumMod val="50000"/>
                  </a:schemeClr>
                </a:solidFill>
                <a:latin typeface="Constantia" pitchFamily="18" charset="0"/>
              </a:rPr>
              <a:t/>
            </a:r>
            <a:br>
              <a:rPr lang="x-none" b="1" dirty="0">
                <a:solidFill>
                  <a:schemeClr val="tx2">
                    <a:lumMod val="50000"/>
                  </a:schemeClr>
                </a:solidFill>
                <a:latin typeface="Constantia" pitchFamily="18" charset="0"/>
              </a:rPr>
            </a:br>
            <a:r>
              <a:rPr lang="x-none" b="1" dirty="0">
                <a:solidFill>
                  <a:schemeClr val="tx2">
                    <a:lumMod val="50000"/>
                  </a:schemeClr>
                </a:solidFill>
                <a:latin typeface="Constantia" pitchFamily="18" charset="0"/>
              </a:rPr>
              <a:t/>
            </a:r>
            <a:br>
              <a:rPr lang="x-none" b="1" dirty="0">
                <a:solidFill>
                  <a:schemeClr val="tx2">
                    <a:lumMod val="50000"/>
                  </a:schemeClr>
                </a:solidFill>
                <a:latin typeface="Constantia" pitchFamily="18" charset="0"/>
              </a:rPr>
            </a:br>
            <a:r>
              <a:rPr lang="x-none" b="1" dirty="0">
                <a:solidFill>
                  <a:schemeClr val="tx2">
                    <a:lumMod val="50000"/>
                  </a:schemeClr>
                </a:solidFill>
                <a:latin typeface="Constantia" pitchFamily="18" charset="0"/>
              </a:rPr>
              <a:t/>
            </a:r>
            <a:br>
              <a:rPr lang="x-none" b="1" dirty="0">
                <a:solidFill>
                  <a:schemeClr val="tx2">
                    <a:lumMod val="50000"/>
                  </a:schemeClr>
                </a:solidFill>
                <a:latin typeface="Constantia" pitchFamily="18" charset="0"/>
              </a:rPr>
            </a:br>
            <a:r>
              <a:rPr lang="x-none" b="1">
                <a:solidFill>
                  <a:schemeClr val="tx2">
                    <a:lumMod val="50000"/>
                  </a:schemeClr>
                </a:solidFill>
                <a:latin typeface="Constantia" pitchFamily="18" charset="0"/>
              </a:rPr>
              <a:t/>
            </a:r>
            <a:br>
              <a:rPr lang="x-none" b="1">
                <a:solidFill>
                  <a:schemeClr val="tx2">
                    <a:lumMod val="50000"/>
                  </a:schemeClr>
                </a:solidFill>
                <a:latin typeface="Constantia" pitchFamily="18" charset="0"/>
              </a:rPr>
            </a:br>
            <a:r>
              <a:rPr lang="en-US" sz="2000" b="1">
                <a:solidFill>
                  <a:schemeClr val="tx2">
                    <a:lumMod val="50000"/>
                  </a:schemeClr>
                </a:solidFill>
                <a:latin typeface="Constantia" pitchFamily="18" charset="0"/>
              </a:rPr>
              <a:t>Verrucous carcinoma </a:t>
            </a:r>
            <a:r>
              <a:rPr lang="sr-Latn-RS" sz="2000" b="1">
                <a:solidFill>
                  <a:schemeClr val="tx2">
                    <a:lumMod val="50000"/>
                  </a:schemeClr>
                </a:solidFill>
                <a:latin typeface="Constantia" pitchFamily="18" charset="0"/>
              </a:rPr>
              <a:t/>
            </a:r>
            <a:br>
              <a:rPr lang="sr-Latn-RS" sz="2000" b="1">
                <a:solidFill>
                  <a:schemeClr val="tx2">
                    <a:lumMod val="50000"/>
                  </a:schemeClr>
                </a:solidFill>
                <a:latin typeface="Constantia" pitchFamily="18" charset="0"/>
              </a:rPr>
            </a:br>
            <a:r>
              <a:rPr lang="en-US" sz="2000" b="1">
                <a:solidFill>
                  <a:schemeClr val="tx2">
                    <a:lumMod val="50000"/>
                  </a:schemeClr>
                </a:solidFill>
                <a:latin typeface="Constantia" pitchFamily="18" charset="0"/>
              </a:rPr>
              <a:t>(nests of well-differentiated keratinized tumor cells</a:t>
            </a:r>
            <a:r>
              <a:rPr lang="x-none" sz="2000" b="1">
                <a:solidFill>
                  <a:schemeClr val="tx2">
                    <a:lumMod val="50000"/>
                  </a:schemeClr>
                </a:solidFill>
                <a:latin typeface="Constantia" pitchFamily="18" charset="0"/>
              </a:rPr>
              <a:t>)</a:t>
            </a:r>
            <a:r>
              <a:rPr lang="en-US" dirty="0"/>
              <a:t/>
            </a:r>
            <a:br>
              <a:rPr lang="en-US" dirty="0"/>
            </a:br>
            <a:r>
              <a:rPr lang="x-none" b="1" dirty="0">
                <a:solidFill>
                  <a:schemeClr val="tx2">
                    <a:lumMod val="50000"/>
                  </a:schemeClr>
                </a:solidFill>
                <a:latin typeface="Constantia" pitchFamily="18" charset="0"/>
              </a:rPr>
              <a:t/>
            </a:r>
            <a:br>
              <a:rPr lang="x-none" b="1" dirty="0">
                <a:solidFill>
                  <a:schemeClr val="tx2">
                    <a:lumMod val="50000"/>
                  </a:schemeClr>
                </a:solidFill>
                <a:latin typeface="Constantia" pitchFamily="18" charset="0"/>
              </a:rPr>
            </a:br>
            <a:r>
              <a:rPr lang="en-US" dirty="0"/>
              <a:t/>
            </a:r>
            <a:br>
              <a:rPr lang="en-US" dirty="0"/>
            </a:br>
            <a:r>
              <a:rPr lang="en-US" dirty="0"/>
              <a:t> </a:t>
            </a:r>
            <a:br>
              <a:rPr lang="en-US" dirty="0"/>
            </a:br>
            <a:endParaRPr lang="en-US" dirty="0"/>
          </a:p>
        </p:txBody>
      </p:sp>
      <p:pic>
        <p:nvPicPr>
          <p:cNvPr id="187394" name="Picture 2">
            <a:extLst>
              <a:ext uri="{FF2B5EF4-FFF2-40B4-BE49-F238E27FC236}">
                <a16:creationId xmlns:a16="http://schemas.microsoft.com/office/drawing/2014/main" xmlns="" id="{8038541F-47EB-B88C-D1BF-FB50C98398AC}"/>
              </a:ext>
            </a:extLst>
          </p:cNvPr>
          <p:cNvPicPr>
            <a:picLocks noGrp="1" noChangeAspect="1" noChangeArrowheads="1"/>
          </p:cNvPicPr>
          <p:nvPr>
            <p:ph idx="1"/>
          </p:nvPr>
        </p:nvPicPr>
        <p:blipFill>
          <a:blip r:embed="rId2"/>
          <a:srcRect t="3968"/>
          <a:stretch>
            <a:fillRect/>
          </a:stretch>
        </p:blipFill>
        <p:spPr>
          <a:xfrm>
            <a:off x="3222625" y="642938"/>
            <a:ext cx="5746750" cy="4140200"/>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D303372-EC03-012F-C0D4-93F7EC8897DA}"/>
              </a:ext>
            </a:extLst>
          </p:cNvPr>
          <p:cNvSpPr>
            <a:spLocks noGrp="1"/>
          </p:cNvSpPr>
          <p:nvPr>
            <p:ph type="title"/>
          </p:nvPr>
        </p:nvSpPr>
        <p:spPr>
          <a:xfrm>
            <a:off x="1981200" y="4643438"/>
            <a:ext cx="8229600" cy="1928812"/>
          </a:xfrm>
        </p:spPr>
        <p:txBody>
          <a:bodyPr/>
          <a:lstStyle/>
          <a:p>
            <a:pPr>
              <a:defRPr/>
            </a:pPr>
            <a:r>
              <a:rPr lang="x-none" b="1" dirty="0">
                <a:solidFill>
                  <a:schemeClr val="tx2">
                    <a:lumMod val="50000"/>
                  </a:schemeClr>
                </a:solidFill>
                <a:latin typeface="Constantia" pitchFamily="18" charset="0"/>
              </a:rPr>
              <a:t/>
            </a:r>
            <a:br>
              <a:rPr lang="x-none" b="1" dirty="0">
                <a:solidFill>
                  <a:schemeClr val="tx2">
                    <a:lumMod val="50000"/>
                  </a:schemeClr>
                </a:solidFill>
                <a:latin typeface="Constantia" pitchFamily="18" charset="0"/>
              </a:rPr>
            </a:br>
            <a:r>
              <a:rPr lang="x-none" b="1" dirty="0">
                <a:solidFill>
                  <a:schemeClr val="tx2">
                    <a:lumMod val="50000"/>
                  </a:schemeClr>
                </a:solidFill>
                <a:latin typeface="Constantia" pitchFamily="18" charset="0"/>
              </a:rPr>
              <a:t/>
            </a:r>
            <a:br>
              <a:rPr lang="x-none" b="1" dirty="0">
                <a:solidFill>
                  <a:schemeClr val="tx2">
                    <a:lumMod val="50000"/>
                  </a:schemeClr>
                </a:solidFill>
                <a:latin typeface="Constantia" pitchFamily="18" charset="0"/>
              </a:rPr>
            </a:br>
            <a:r>
              <a:rPr lang="x-none" b="1">
                <a:solidFill>
                  <a:schemeClr val="tx2">
                    <a:lumMod val="50000"/>
                  </a:schemeClr>
                </a:solidFill>
                <a:latin typeface="Constantia" pitchFamily="18" charset="0"/>
              </a:rPr>
              <a:t/>
            </a:r>
            <a:br>
              <a:rPr lang="x-none" b="1">
                <a:solidFill>
                  <a:schemeClr val="tx2">
                    <a:lumMod val="50000"/>
                  </a:schemeClr>
                </a:solidFill>
                <a:latin typeface="Constantia" pitchFamily="18" charset="0"/>
              </a:rPr>
            </a:br>
            <a:r>
              <a:rPr lang="x-none" sz="2800">
                <a:solidFill>
                  <a:schemeClr val="tx2">
                    <a:lumMod val="50000"/>
                  </a:schemeClr>
                </a:solidFill>
                <a:effectLst/>
                <a:latin typeface="Constantia" pitchFamily="18" charset="0"/>
              </a:rPr>
              <a:t>Verukozni </a:t>
            </a:r>
            <a:r>
              <a:rPr lang="x-none" sz="2800" dirty="0">
                <a:solidFill>
                  <a:schemeClr val="tx2">
                    <a:lumMod val="50000"/>
                  </a:schemeClr>
                </a:solidFill>
                <a:effectLst/>
                <a:latin typeface="Constantia" pitchFamily="18" charset="0"/>
              </a:rPr>
              <a:t>karcinom</a:t>
            </a:r>
            <a:r>
              <a:rPr lang="x-none" b="1">
                <a:solidFill>
                  <a:schemeClr val="tx2">
                    <a:lumMod val="50000"/>
                  </a:schemeClr>
                </a:solidFill>
                <a:latin typeface="Constantia" pitchFamily="18" charset="0"/>
              </a:rPr>
              <a:t/>
            </a:r>
            <a:br>
              <a:rPr lang="x-none" b="1">
                <a:solidFill>
                  <a:schemeClr val="tx2">
                    <a:lumMod val="50000"/>
                  </a:schemeClr>
                </a:solidFill>
                <a:latin typeface="Constantia" pitchFamily="18" charset="0"/>
              </a:rPr>
            </a:br>
            <a:r>
              <a:rPr lang="x-none" sz="2000" b="1">
                <a:solidFill>
                  <a:schemeClr val="tx2">
                    <a:lumMod val="50000"/>
                  </a:schemeClr>
                </a:solidFill>
                <a:latin typeface="Constantia" pitchFamily="18" charset="0"/>
              </a:rPr>
              <a:t>(</a:t>
            </a:r>
            <a:r>
              <a:rPr lang="en-US" sz="2000" b="1">
                <a:solidFill>
                  <a:schemeClr val="tx2">
                    <a:lumMod val="50000"/>
                  </a:schemeClr>
                </a:solidFill>
                <a:latin typeface="Constantia" pitchFamily="18" charset="0"/>
              </a:rPr>
              <a:t>exophytic well-differentiated tumor with hyperkeratosis, papillomatosis and acanthosis)</a:t>
            </a:r>
            <a:r>
              <a:rPr lang="en-US" dirty="0"/>
              <a:t/>
            </a:r>
            <a:br>
              <a:rPr lang="en-US" dirty="0"/>
            </a:br>
            <a:r>
              <a:rPr lang="en-US" dirty="0"/>
              <a:t> </a:t>
            </a:r>
            <a:br>
              <a:rPr lang="en-US" dirty="0"/>
            </a:br>
            <a:endParaRPr lang="en-US" dirty="0"/>
          </a:p>
        </p:txBody>
      </p:sp>
      <p:pic>
        <p:nvPicPr>
          <p:cNvPr id="89091" name="Picture 2">
            <a:extLst>
              <a:ext uri="{FF2B5EF4-FFF2-40B4-BE49-F238E27FC236}">
                <a16:creationId xmlns:a16="http://schemas.microsoft.com/office/drawing/2014/main" xmlns="" id="{72AFA480-09DF-3DEB-095D-2602198B871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522663" y="368301"/>
            <a:ext cx="5662612" cy="4860925"/>
          </a:xfrm>
          <a:ln>
            <a:solidFill>
              <a:srgbClr val="575757"/>
            </a:solidFill>
          </a:ln>
          <a:effectLst>
            <a:outerShdw dist="139700" dir="2700000" algn="tl" rotWithShape="0">
              <a:srgbClr val="333333">
                <a:alpha val="64998"/>
              </a:srgbClr>
            </a:outerShdw>
          </a:effec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D1370E-E938-A6C4-EC6B-7C5394542257}"/>
              </a:ext>
            </a:extLst>
          </p:cNvPr>
          <p:cNvSpPr>
            <a:spLocks noGrp="1"/>
          </p:cNvSpPr>
          <p:nvPr>
            <p:ph type="title"/>
          </p:nvPr>
        </p:nvSpPr>
        <p:spPr>
          <a:xfrm>
            <a:off x="1981200" y="4643438"/>
            <a:ext cx="8229600" cy="1928812"/>
          </a:xfrm>
        </p:spPr>
        <p:txBody>
          <a:bodyPr/>
          <a:lstStyle/>
          <a:p>
            <a:pPr>
              <a:defRPr/>
            </a:pPr>
            <a:r>
              <a:rPr lang="x-none" b="1" dirty="0">
                <a:solidFill>
                  <a:schemeClr val="tx2">
                    <a:lumMod val="50000"/>
                  </a:schemeClr>
                </a:solidFill>
                <a:latin typeface="Constantia" pitchFamily="18" charset="0"/>
              </a:rPr>
              <a:t/>
            </a:r>
            <a:br>
              <a:rPr lang="x-none" b="1" dirty="0">
                <a:solidFill>
                  <a:schemeClr val="tx2">
                    <a:lumMod val="50000"/>
                  </a:schemeClr>
                </a:solidFill>
                <a:latin typeface="Constantia" pitchFamily="18" charset="0"/>
              </a:rPr>
            </a:br>
            <a:r>
              <a:rPr lang="x-none" b="1" dirty="0">
                <a:solidFill>
                  <a:schemeClr val="tx2">
                    <a:lumMod val="50000"/>
                  </a:schemeClr>
                </a:solidFill>
                <a:latin typeface="Constantia" pitchFamily="18" charset="0"/>
              </a:rPr>
              <a:t/>
            </a:r>
            <a:br>
              <a:rPr lang="x-none" b="1" dirty="0">
                <a:solidFill>
                  <a:schemeClr val="tx2">
                    <a:lumMod val="50000"/>
                  </a:schemeClr>
                </a:solidFill>
                <a:latin typeface="Constantia" pitchFamily="18" charset="0"/>
              </a:rPr>
            </a:br>
            <a:r>
              <a:rPr lang="x-none" b="1">
                <a:solidFill>
                  <a:schemeClr val="tx2">
                    <a:lumMod val="50000"/>
                  </a:schemeClr>
                </a:solidFill>
                <a:latin typeface="Constantia" pitchFamily="18" charset="0"/>
              </a:rPr>
              <a:t/>
            </a:r>
            <a:br>
              <a:rPr lang="x-none" b="1">
                <a:solidFill>
                  <a:schemeClr val="tx2">
                    <a:lumMod val="50000"/>
                  </a:schemeClr>
                </a:solidFill>
                <a:latin typeface="Constantia" pitchFamily="18" charset="0"/>
              </a:rPr>
            </a:br>
            <a:r>
              <a:rPr lang="x-none" b="1">
                <a:solidFill>
                  <a:schemeClr val="tx2">
                    <a:lumMod val="50000"/>
                  </a:schemeClr>
                </a:solidFill>
                <a:latin typeface="Constantia" pitchFamily="18" charset="0"/>
              </a:rPr>
              <a:t>Ver</a:t>
            </a:r>
            <a:r>
              <a:rPr lang="sr-Latn-RS" b="1">
                <a:solidFill>
                  <a:schemeClr val="tx2">
                    <a:lumMod val="50000"/>
                  </a:schemeClr>
                </a:solidFill>
                <a:latin typeface="Constantia" pitchFamily="18" charset="0"/>
              </a:rPr>
              <a:t>r</a:t>
            </a:r>
            <a:r>
              <a:rPr lang="x-none" b="1">
                <a:solidFill>
                  <a:schemeClr val="tx2">
                    <a:lumMod val="50000"/>
                  </a:schemeClr>
                </a:solidFill>
                <a:latin typeface="Constantia" pitchFamily="18" charset="0"/>
              </a:rPr>
              <a:t>u</a:t>
            </a:r>
            <a:r>
              <a:rPr lang="sr-Latn-RS" b="1">
                <a:solidFill>
                  <a:schemeClr val="tx2">
                    <a:lumMod val="50000"/>
                  </a:schemeClr>
                </a:solidFill>
                <a:latin typeface="Constantia" pitchFamily="18" charset="0"/>
              </a:rPr>
              <a:t>cous</a:t>
            </a:r>
            <a:r>
              <a:rPr lang="x-none" b="1">
                <a:solidFill>
                  <a:schemeClr val="tx2">
                    <a:lumMod val="50000"/>
                  </a:schemeClr>
                </a:solidFill>
                <a:latin typeface="Constantia" pitchFamily="18" charset="0"/>
              </a:rPr>
              <a:t> </a:t>
            </a:r>
            <a:r>
              <a:rPr lang="sr-Latn-RS" b="1">
                <a:solidFill>
                  <a:schemeClr val="tx2">
                    <a:lumMod val="50000"/>
                  </a:schemeClr>
                </a:solidFill>
                <a:latin typeface="Constantia" pitchFamily="18" charset="0"/>
              </a:rPr>
              <a:t>c</a:t>
            </a:r>
            <a:r>
              <a:rPr lang="x-none" b="1">
                <a:solidFill>
                  <a:schemeClr val="tx2">
                    <a:lumMod val="50000"/>
                  </a:schemeClr>
                </a:solidFill>
                <a:latin typeface="Constantia" pitchFamily="18" charset="0"/>
              </a:rPr>
              <a:t>arcinom</a:t>
            </a:r>
            <a:r>
              <a:rPr lang="sr-Latn-RS" b="1">
                <a:solidFill>
                  <a:schemeClr val="tx2">
                    <a:lumMod val="50000"/>
                  </a:schemeClr>
                </a:solidFill>
                <a:latin typeface="Constantia" pitchFamily="18" charset="0"/>
              </a:rPr>
              <a:t>a</a:t>
            </a:r>
            <a:r>
              <a:rPr lang="x-none" b="1" dirty="0">
                <a:solidFill>
                  <a:schemeClr val="tx2">
                    <a:lumMod val="50000"/>
                  </a:schemeClr>
                </a:solidFill>
                <a:latin typeface="Constantia" pitchFamily="18" charset="0"/>
              </a:rPr>
              <a:t/>
            </a:r>
            <a:br>
              <a:rPr lang="x-none" b="1" dirty="0">
                <a:solidFill>
                  <a:schemeClr val="tx2">
                    <a:lumMod val="50000"/>
                  </a:schemeClr>
                </a:solidFill>
                <a:latin typeface="Constantia" pitchFamily="18" charset="0"/>
              </a:rPr>
            </a:br>
            <a:r>
              <a:rPr lang="en-US" dirty="0"/>
              <a:t/>
            </a:r>
            <a:br>
              <a:rPr lang="en-US" dirty="0"/>
            </a:br>
            <a:r>
              <a:rPr lang="en-US" dirty="0"/>
              <a:t> </a:t>
            </a:r>
            <a:br>
              <a:rPr lang="en-US" dirty="0"/>
            </a:br>
            <a:endParaRPr lang="en-US" dirty="0"/>
          </a:p>
        </p:txBody>
      </p:sp>
      <p:pic>
        <p:nvPicPr>
          <p:cNvPr id="189442" name="Picture 2">
            <a:extLst>
              <a:ext uri="{FF2B5EF4-FFF2-40B4-BE49-F238E27FC236}">
                <a16:creationId xmlns:a16="http://schemas.microsoft.com/office/drawing/2014/main" xmlns="" id="{B18D180D-B84E-AFA6-0F50-25435D8D32A3}"/>
              </a:ext>
            </a:extLst>
          </p:cNvPr>
          <p:cNvPicPr>
            <a:picLocks noGrp="1" noChangeAspect="1" noChangeArrowheads="1"/>
          </p:cNvPicPr>
          <p:nvPr>
            <p:ph idx="1"/>
          </p:nvPr>
        </p:nvPicPr>
        <p:blipFill>
          <a:blip r:embed="rId2"/>
          <a:srcRect b="6972"/>
          <a:stretch>
            <a:fillRect/>
          </a:stretch>
        </p:blipFill>
        <p:spPr>
          <a:xfrm>
            <a:off x="3798889" y="285750"/>
            <a:ext cx="4594225" cy="4427538"/>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264C309-1ADE-0C19-A0A2-CD5FFE922CDB}"/>
              </a:ext>
            </a:extLst>
          </p:cNvPr>
          <p:cNvSpPr>
            <a:spLocks noGrp="1"/>
          </p:cNvSpPr>
          <p:nvPr>
            <p:ph type="title"/>
          </p:nvPr>
        </p:nvSpPr>
        <p:spPr>
          <a:xfrm>
            <a:off x="1981200" y="4643438"/>
            <a:ext cx="8229600" cy="1928812"/>
          </a:xfrm>
        </p:spPr>
        <p:txBody>
          <a:bodyPr/>
          <a:lstStyle/>
          <a:p>
            <a:pPr>
              <a:defRPr/>
            </a:pPr>
            <a:r>
              <a:rPr lang="x-none" b="1" dirty="0">
                <a:solidFill>
                  <a:schemeClr val="tx2">
                    <a:lumMod val="50000"/>
                  </a:schemeClr>
                </a:solidFill>
                <a:latin typeface="Constantia" pitchFamily="18" charset="0"/>
              </a:rPr>
              <a:t/>
            </a:r>
            <a:br>
              <a:rPr lang="x-none" b="1" dirty="0">
                <a:solidFill>
                  <a:schemeClr val="tx2">
                    <a:lumMod val="50000"/>
                  </a:schemeClr>
                </a:solidFill>
                <a:latin typeface="Constantia" pitchFamily="18" charset="0"/>
              </a:rPr>
            </a:br>
            <a:r>
              <a:rPr lang="x-none" b="1" dirty="0">
                <a:solidFill>
                  <a:schemeClr val="tx2">
                    <a:lumMod val="50000"/>
                  </a:schemeClr>
                </a:solidFill>
                <a:latin typeface="Constantia" pitchFamily="18" charset="0"/>
              </a:rPr>
              <a:t/>
            </a:r>
            <a:br>
              <a:rPr lang="x-none" b="1" dirty="0">
                <a:solidFill>
                  <a:schemeClr val="tx2">
                    <a:lumMod val="50000"/>
                  </a:schemeClr>
                </a:solidFill>
                <a:latin typeface="Constantia" pitchFamily="18" charset="0"/>
              </a:rPr>
            </a:br>
            <a:r>
              <a:rPr lang="x-none" b="1" dirty="0">
                <a:solidFill>
                  <a:schemeClr val="tx2">
                    <a:lumMod val="50000"/>
                  </a:schemeClr>
                </a:solidFill>
                <a:latin typeface="Constantia" pitchFamily="18" charset="0"/>
              </a:rPr>
              <a:t/>
            </a:r>
            <a:br>
              <a:rPr lang="x-none" b="1" dirty="0">
                <a:solidFill>
                  <a:schemeClr val="tx2">
                    <a:lumMod val="50000"/>
                  </a:schemeClr>
                </a:solidFill>
                <a:latin typeface="Constantia" pitchFamily="18" charset="0"/>
              </a:rPr>
            </a:br>
            <a:r>
              <a:rPr lang="x-none" b="1">
                <a:solidFill>
                  <a:schemeClr val="tx2">
                    <a:lumMod val="50000"/>
                  </a:schemeClr>
                </a:solidFill>
                <a:latin typeface="Constantia" pitchFamily="18" charset="0"/>
              </a:rPr>
              <a:t/>
            </a:r>
            <a:br>
              <a:rPr lang="x-none" b="1">
                <a:solidFill>
                  <a:schemeClr val="tx2">
                    <a:lumMod val="50000"/>
                  </a:schemeClr>
                </a:solidFill>
                <a:latin typeface="Constantia" pitchFamily="18" charset="0"/>
              </a:rPr>
            </a:br>
            <a:r>
              <a:rPr lang="x-none" b="1">
                <a:solidFill>
                  <a:schemeClr val="tx2">
                    <a:lumMod val="50000"/>
                  </a:schemeClr>
                </a:solidFill>
                <a:latin typeface="Constantia" pitchFamily="18" charset="0"/>
              </a:rPr>
              <a:t>Ve</a:t>
            </a:r>
            <a:r>
              <a:rPr lang="sr-Latn-RS" b="1">
                <a:solidFill>
                  <a:schemeClr val="tx2">
                    <a:lumMod val="50000"/>
                  </a:schemeClr>
                </a:solidFill>
                <a:latin typeface="Constantia" pitchFamily="18" charset="0"/>
              </a:rPr>
              <a:t>r</a:t>
            </a:r>
            <a:r>
              <a:rPr lang="x-none" b="1">
                <a:solidFill>
                  <a:schemeClr val="tx2">
                    <a:lumMod val="50000"/>
                  </a:schemeClr>
                </a:solidFill>
                <a:latin typeface="Constantia" pitchFamily="18" charset="0"/>
              </a:rPr>
              <a:t>ru</a:t>
            </a:r>
            <a:r>
              <a:rPr lang="sr-Latn-RS" b="1">
                <a:solidFill>
                  <a:schemeClr val="tx2">
                    <a:lumMod val="50000"/>
                  </a:schemeClr>
                </a:solidFill>
                <a:latin typeface="Constantia" pitchFamily="18" charset="0"/>
              </a:rPr>
              <a:t>c</a:t>
            </a:r>
            <a:r>
              <a:rPr lang="x-none" b="1">
                <a:solidFill>
                  <a:schemeClr val="tx2">
                    <a:lumMod val="50000"/>
                  </a:schemeClr>
                </a:solidFill>
                <a:latin typeface="Constantia" pitchFamily="18" charset="0"/>
              </a:rPr>
              <a:t>o</a:t>
            </a:r>
            <a:r>
              <a:rPr lang="sr-Latn-RS" b="1">
                <a:solidFill>
                  <a:schemeClr val="tx2">
                    <a:lumMod val="50000"/>
                  </a:schemeClr>
                </a:solidFill>
                <a:latin typeface="Constantia" pitchFamily="18" charset="0"/>
              </a:rPr>
              <a:t>us c</a:t>
            </a:r>
            <a:r>
              <a:rPr lang="x-none" b="1">
                <a:solidFill>
                  <a:schemeClr val="tx2">
                    <a:lumMod val="50000"/>
                  </a:schemeClr>
                </a:solidFill>
                <a:latin typeface="Constantia" pitchFamily="18" charset="0"/>
              </a:rPr>
              <a:t>arcinom</a:t>
            </a:r>
            <a:r>
              <a:rPr lang="sr-Latn-RS" b="1">
                <a:solidFill>
                  <a:schemeClr val="tx2">
                    <a:lumMod val="50000"/>
                  </a:schemeClr>
                </a:solidFill>
                <a:latin typeface="Constantia" pitchFamily="18" charset="0"/>
              </a:rPr>
              <a:t>a</a:t>
            </a:r>
            <a:r>
              <a:rPr lang="x-none" b="1" dirty="0">
                <a:solidFill>
                  <a:schemeClr val="tx2">
                    <a:lumMod val="50000"/>
                  </a:schemeClr>
                </a:solidFill>
                <a:latin typeface="Constantia" pitchFamily="18" charset="0"/>
              </a:rPr>
              <a:t/>
            </a:r>
            <a:br>
              <a:rPr lang="x-none" b="1" dirty="0">
                <a:solidFill>
                  <a:schemeClr val="tx2">
                    <a:lumMod val="50000"/>
                  </a:schemeClr>
                </a:solidFill>
                <a:latin typeface="Constantia" pitchFamily="18" charset="0"/>
              </a:rPr>
            </a:br>
            <a:r>
              <a:rPr lang="en-US" dirty="0"/>
              <a:t/>
            </a:r>
            <a:br>
              <a:rPr lang="en-US" dirty="0"/>
            </a:br>
            <a:r>
              <a:rPr lang="en-US" dirty="0"/>
              <a:t> </a:t>
            </a:r>
            <a:br>
              <a:rPr lang="en-US" dirty="0"/>
            </a:br>
            <a:endParaRPr lang="en-US" dirty="0"/>
          </a:p>
        </p:txBody>
      </p:sp>
      <p:pic>
        <p:nvPicPr>
          <p:cNvPr id="190466" name="Picture 2">
            <a:extLst>
              <a:ext uri="{FF2B5EF4-FFF2-40B4-BE49-F238E27FC236}">
                <a16:creationId xmlns:a16="http://schemas.microsoft.com/office/drawing/2014/main" xmlns="" id="{4C504549-19D5-0552-9E42-2AA441823011}"/>
              </a:ext>
            </a:extLst>
          </p:cNvPr>
          <p:cNvPicPr>
            <a:picLocks noGrp="1" noChangeAspect="1" noChangeArrowheads="1"/>
          </p:cNvPicPr>
          <p:nvPr>
            <p:ph idx="1"/>
          </p:nvPr>
        </p:nvPicPr>
        <p:blipFill>
          <a:blip r:embed="rId2"/>
          <a:srcRect b="10125"/>
          <a:stretch>
            <a:fillRect/>
          </a:stretch>
        </p:blipFill>
        <p:spPr>
          <a:xfrm>
            <a:off x="2576514" y="500063"/>
            <a:ext cx="7038975" cy="4500562"/>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xmlns="" id="{544EC413-FC18-6177-EC2F-460C7D7E1584}"/>
              </a:ext>
            </a:extLst>
          </p:cNvPr>
          <p:cNvSpPr>
            <a:spLocks noGrp="1" noChangeArrowheads="1"/>
          </p:cNvSpPr>
          <p:nvPr>
            <p:ph type="title"/>
          </p:nvPr>
        </p:nvSpPr>
        <p:spPr/>
        <p:txBody>
          <a:bodyPr/>
          <a:lstStyle/>
          <a:p>
            <a:pPr eaLnBrk="1" hangingPunct="1">
              <a:defRPr/>
            </a:pPr>
            <a:r>
              <a:rPr lang="en-US" b="1">
                <a:latin typeface="Constantia" pitchFamily="18" charset="0"/>
              </a:rPr>
              <a:t>Malignant tumors of the penis</a:t>
            </a:r>
          </a:p>
        </p:txBody>
      </p:sp>
      <p:sp>
        <p:nvSpPr>
          <p:cNvPr id="98307" name="Rectangle 3">
            <a:extLst>
              <a:ext uri="{FF2B5EF4-FFF2-40B4-BE49-F238E27FC236}">
                <a16:creationId xmlns:a16="http://schemas.microsoft.com/office/drawing/2014/main" xmlns="" id="{0B09540F-9190-FE41-5290-818F6C973239}"/>
              </a:ext>
            </a:extLst>
          </p:cNvPr>
          <p:cNvSpPr>
            <a:spLocks noGrp="1" noChangeArrowheads="1"/>
          </p:cNvSpPr>
          <p:nvPr>
            <p:ph type="body" idx="1"/>
          </p:nvPr>
        </p:nvSpPr>
        <p:spPr>
          <a:xfrm>
            <a:off x="1774825" y="1600201"/>
            <a:ext cx="8713788" cy="4530725"/>
          </a:xfrm>
        </p:spPr>
        <p:txBody>
          <a:bodyPr/>
          <a:lstStyle/>
          <a:p>
            <a:pPr eaLnBrk="1" hangingPunct="1">
              <a:defRPr/>
            </a:pPr>
            <a:r>
              <a:rPr lang="en-US" sz="2400" b="1">
                <a:latin typeface="Constantia" pitchFamily="18" charset="0"/>
              </a:rPr>
              <a:t>primary and</a:t>
            </a:r>
          </a:p>
          <a:p>
            <a:pPr eaLnBrk="1" hangingPunct="1">
              <a:defRPr/>
            </a:pPr>
            <a:r>
              <a:rPr lang="en-US" sz="2400" b="1">
                <a:latin typeface="Constantia" pitchFamily="18" charset="0"/>
              </a:rPr>
              <a:t>secondary (metastatic)</a:t>
            </a:r>
          </a:p>
          <a:p>
            <a:pPr eaLnBrk="1" hangingPunct="1">
              <a:defRPr/>
            </a:pPr>
            <a:endParaRPr lang="en-US" sz="2400" b="1">
              <a:latin typeface="Constantia" pitchFamily="18" charset="0"/>
            </a:endParaRPr>
          </a:p>
          <a:p>
            <a:pPr eaLnBrk="1" hangingPunct="1">
              <a:defRPr/>
            </a:pPr>
            <a:r>
              <a:rPr lang="en-US" sz="2400" b="1">
                <a:latin typeface="Constantia" pitchFamily="18" charset="0"/>
              </a:rPr>
              <a:t>the most significant malignant primary tumor of the penis is </a:t>
            </a:r>
            <a:r>
              <a:rPr lang="en-US" sz="2400" b="1">
                <a:solidFill>
                  <a:srgbClr val="FF0000"/>
                </a:solidFill>
                <a:latin typeface="Constantia" pitchFamily="18" charset="0"/>
              </a:rPr>
              <a:t>squamous cell carcinoma</a:t>
            </a:r>
            <a:r>
              <a:rPr lang="en-US" sz="2400" b="1">
                <a:latin typeface="Constantia" pitchFamily="18" charset="0"/>
              </a:rPr>
              <a:t>:</a:t>
            </a:r>
          </a:p>
          <a:p>
            <a:pPr lvl="1" eaLnBrk="1" hangingPunct="1">
              <a:defRPr/>
            </a:pPr>
            <a:r>
              <a:rPr lang="en-US" sz="2400" b="1">
                <a:latin typeface="Constantia" pitchFamily="18" charset="0"/>
              </a:rPr>
              <a:t>1. carcinoma squamocellulare in situ (Erythroplasia de Queyrat (de Keira), Morbus Bowen and Bowenoid papulosis)</a:t>
            </a:r>
          </a:p>
          <a:p>
            <a:pPr lvl="1" eaLnBrk="1" hangingPunct="1">
              <a:defRPr/>
            </a:pPr>
            <a:r>
              <a:rPr lang="en-US" sz="2400" b="1">
                <a:latin typeface="Constantia" pitchFamily="18" charset="0"/>
              </a:rPr>
              <a:t>2. carcinoma squamocellulare invasiv</a:t>
            </a:r>
            <a:r>
              <a:rPr lang="sr-Latn-RS" sz="2400" b="1">
                <a:latin typeface="Constantia" pitchFamily="18" charset="0"/>
              </a:rPr>
              <a:t>um</a:t>
            </a:r>
            <a:endParaRPr lang="en-US" sz="2400" b="1" i="1">
              <a:latin typeface="Constantia" pitchFamily="18"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B627ED8-D377-8F70-5EF1-B58D256C0E38}"/>
              </a:ext>
            </a:extLst>
          </p:cNvPr>
          <p:cNvSpPr>
            <a:spLocks noGrp="1"/>
          </p:cNvSpPr>
          <p:nvPr>
            <p:ph type="title"/>
          </p:nvPr>
        </p:nvSpPr>
        <p:spPr>
          <a:xfrm>
            <a:off x="1981200" y="5786438"/>
            <a:ext cx="8229600" cy="857250"/>
          </a:xfrm>
        </p:spPr>
        <p:txBody>
          <a:bodyPr/>
          <a:lstStyle/>
          <a:p>
            <a:pPr>
              <a:defRPr/>
            </a:pPr>
            <a:r>
              <a:rPr lang="sr-Latn-RS" b="1">
                <a:solidFill>
                  <a:schemeClr val="tx2">
                    <a:lumMod val="50000"/>
                  </a:schemeClr>
                </a:solidFill>
                <a:latin typeface="Constantia" pitchFamily="18" charset="0"/>
              </a:rPr>
              <a:t>Bowenoid papulosis</a:t>
            </a:r>
            <a:endParaRPr lang="en-US" b="1">
              <a:solidFill>
                <a:schemeClr val="tx2">
                  <a:lumMod val="50000"/>
                </a:schemeClr>
              </a:solidFill>
              <a:latin typeface="Constantia" pitchFamily="18" charset="0"/>
            </a:endParaRPr>
          </a:p>
        </p:txBody>
      </p:sp>
      <p:pic>
        <p:nvPicPr>
          <p:cNvPr id="194562" name="Picture 2">
            <a:extLst>
              <a:ext uri="{FF2B5EF4-FFF2-40B4-BE49-F238E27FC236}">
                <a16:creationId xmlns:a16="http://schemas.microsoft.com/office/drawing/2014/main" xmlns="" id="{12DB41CE-1B3A-DB93-FD8C-38B781191A60}"/>
              </a:ext>
            </a:extLst>
          </p:cNvPr>
          <p:cNvPicPr>
            <a:picLocks noGrp="1" noChangeAspect="1" noChangeArrowheads="1"/>
          </p:cNvPicPr>
          <p:nvPr>
            <p:ph idx="1"/>
          </p:nvPr>
        </p:nvPicPr>
        <p:blipFill>
          <a:blip r:embed="rId2"/>
          <a:srcRect/>
          <a:stretch>
            <a:fillRect/>
          </a:stretch>
        </p:blipFill>
        <p:spPr>
          <a:xfrm>
            <a:off x="2963864" y="714375"/>
            <a:ext cx="6264275" cy="4464050"/>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cmm.ki.se/PageFiles/6086/hypospadi.jpg">
            <a:extLst>
              <a:ext uri="{FF2B5EF4-FFF2-40B4-BE49-F238E27FC236}">
                <a16:creationId xmlns:a16="http://schemas.microsoft.com/office/drawing/2014/main" xmlns="" id="{8874369C-CBD3-DFF5-03D8-AF03857FD5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500" y="1522414"/>
            <a:ext cx="3143250"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2">
            <a:extLst>
              <a:ext uri="{FF2B5EF4-FFF2-40B4-BE49-F238E27FC236}">
                <a16:creationId xmlns:a16="http://schemas.microsoft.com/office/drawing/2014/main" xmlns="" id="{2C3E72DF-430F-AE2B-7C63-1B2F121ED1A7}"/>
              </a:ext>
            </a:extLst>
          </p:cNvPr>
          <p:cNvSpPr>
            <a:spLocks noChangeArrowheads="1"/>
          </p:cNvSpPr>
          <p:nvPr/>
        </p:nvSpPr>
        <p:spPr bwMode="auto">
          <a:xfrm>
            <a:off x="5238750" y="4357689"/>
            <a:ext cx="1365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l"/>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80000"/>
              <a:buFont typeface="Wingdings" panose="05000000000000000000" pitchFamily="2" charset="2"/>
              <a:buChar char="l"/>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tx2"/>
              </a:buClr>
              <a:buSzPct val="80000"/>
              <a:buFont typeface="Wingdings" panose="05000000000000000000" pitchFamily="2" charset="2"/>
              <a:buChar char="l"/>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hlink"/>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1"/>
              </a:buClr>
              <a:buSzPct val="80000"/>
              <a:buFont typeface="Wingdings" panose="05000000000000000000" pitchFamily="2" charset="2"/>
              <a:buChar char="l"/>
              <a:defRPr sz="2000">
                <a:solidFill>
                  <a:schemeClr val="tx1"/>
                </a:solidFill>
                <a:latin typeface="Tahoma" panose="020B0604030504040204" pitchFamily="34" charset="0"/>
                <a:cs typeface="Arial" panose="020B0604020202020204" pitchFamily="34" charset="0"/>
              </a:defRPr>
            </a:lvl9pPr>
          </a:lstStyle>
          <a:p>
            <a:pPr fontAlgn="base">
              <a:spcBef>
                <a:spcPct val="0"/>
              </a:spcBef>
              <a:spcAft>
                <a:spcPct val="0"/>
              </a:spcAft>
              <a:buClrTx/>
              <a:buSzTx/>
              <a:buNone/>
            </a:pPr>
            <a:r>
              <a:rPr lang="sr-Latn-CS" altLang="sr-Latn-RS" sz="1800">
                <a:solidFill>
                  <a:srgbClr val="000000"/>
                </a:solidFill>
              </a:rPr>
              <a:t>Hypospadia</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B578DB-E357-4612-A022-E1DF19FF115C}"/>
              </a:ext>
            </a:extLst>
          </p:cNvPr>
          <p:cNvSpPr>
            <a:spLocks noGrp="1"/>
          </p:cNvSpPr>
          <p:nvPr>
            <p:ph type="title"/>
          </p:nvPr>
        </p:nvSpPr>
        <p:spPr>
          <a:xfrm>
            <a:off x="1981200" y="5786438"/>
            <a:ext cx="8229600" cy="857250"/>
          </a:xfrm>
        </p:spPr>
        <p:txBody>
          <a:bodyPr/>
          <a:lstStyle/>
          <a:p>
            <a:pPr>
              <a:defRPr/>
            </a:pPr>
            <a:r>
              <a:rPr lang="sr-Latn-RS" b="1">
                <a:solidFill>
                  <a:schemeClr val="tx2">
                    <a:lumMod val="50000"/>
                  </a:schemeClr>
                </a:solidFill>
                <a:latin typeface="Constantia" pitchFamily="18" charset="0"/>
              </a:rPr>
              <a:t>Bowenoid papulosis</a:t>
            </a:r>
            <a:endParaRPr lang="en-US" b="1">
              <a:solidFill>
                <a:schemeClr val="tx2">
                  <a:lumMod val="50000"/>
                </a:schemeClr>
              </a:solidFill>
              <a:latin typeface="Constantia" pitchFamily="18" charset="0"/>
            </a:endParaRPr>
          </a:p>
        </p:txBody>
      </p:sp>
      <p:pic>
        <p:nvPicPr>
          <p:cNvPr id="195586" name="Picture 2">
            <a:extLst>
              <a:ext uri="{FF2B5EF4-FFF2-40B4-BE49-F238E27FC236}">
                <a16:creationId xmlns:a16="http://schemas.microsoft.com/office/drawing/2014/main" xmlns="" id="{85F0E884-820C-7A4D-B8AB-264A031E73C0}"/>
              </a:ext>
            </a:extLst>
          </p:cNvPr>
          <p:cNvPicPr>
            <a:picLocks noGrp="1" noChangeAspect="1" noChangeArrowheads="1"/>
          </p:cNvPicPr>
          <p:nvPr>
            <p:ph idx="1"/>
          </p:nvPr>
        </p:nvPicPr>
        <p:blipFill>
          <a:blip r:embed="rId2"/>
          <a:srcRect/>
          <a:stretch>
            <a:fillRect/>
          </a:stretch>
        </p:blipFill>
        <p:spPr>
          <a:xfrm>
            <a:off x="2887664" y="642939"/>
            <a:ext cx="6416675" cy="4530725"/>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C6659D-F276-ED3E-B682-907C3A0BFA65}"/>
              </a:ext>
            </a:extLst>
          </p:cNvPr>
          <p:cNvSpPr>
            <a:spLocks noGrp="1"/>
          </p:cNvSpPr>
          <p:nvPr>
            <p:ph type="title"/>
          </p:nvPr>
        </p:nvSpPr>
        <p:spPr>
          <a:xfrm>
            <a:off x="1703388" y="5214938"/>
            <a:ext cx="8507412" cy="1428750"/>
          </a:xfrm>
        </p:spPr>
        <p:txBody>
          <a:bodyPr/>
          <a:lstStyle/>
          <a:p>
            <a:pPr>
              <a:defRPr/>
            </a:pPr>
            <a:r>
              <a:rPr lang="en-US" sz="2800">
                <a:solidFill>
                  <a:schemeClr val="tx2">
                    <a:lumMod val="50000"/>
                  </a:schemeClr>
                </a:solidFill>
                <a:effectLst/>
                <a:latin typeface="Constantia" pitchFamily="18" charset="0"/>
              </a:rPr>
              <a:t>Bowenoid papulosis </a:t>
            </a:r>
            <a:r>
              <a:rPr lang="sr-Latn-RS" sz="2800">
                <a:solidFill>
                  <a:schemeClr val="tx2">
                    <a:lumMod val="50000"/>
                  </a:schemeClr>
                </a:solidFill>
                <a:effectLst/>
                <a:latin typeface="Constantia" pitchFamily="18" charset="0"/>
              </a:rPr>
              <a:t/>
            </a:r>
            <a:br>
              <a:rPr lang="sr-Latn-RS" sz="2800">
                <a:solidFill>
                  <a:schemeClr val="tx2">
                    <a:lumMod val="50000"/>
                  </a:schemeClr>
                </a:solidFill>
                <a:effectLst/>
                <a:latin typeface="Constantia" pitchFamily="18" charset="0"/>
              </a:rPr>
            </a:br>
            <a:r>
              <a:rPr lang="en-US" sz="2400">
                <a:solidFill>
                  <a:schemeClr val="tx2">
                    <a:lumMod val="50000"/>
                  </a:schemeClr>
                </a:solidFill>
                <a:effectLst/>
                <a:latin typeface="Constantia" pitchFamily="18" charset="0"/>
              </a:rPr>
              <a:t>(acanthosis and irregular distribution of atypical cells)</a:t>
            </a:r>
            <a:endParaRPr lang="en-US" sz="2400" dirty="0">
              <a:solidFill>
                <a:schemeClr val="tx2">
                  <a:lumMod val="50000"/>
                </a:schemeClr>
              </a:solidFill>
              <a:effectLst/>
              <a:latin typeface="Constantia" pitchFamily="18" charset="0"/>
            </a:endParaRPr>
          </a:p>
        </p:txBody>
      </p:sp>
      <p:pic>
        <p:nvPicPr>
          <p:cNvPr id="95235" name="Picture 2">
            <a:extLst>
              <a:ext uri="{FF2B5EF4-FFF2-40B4-BE49-F238E27FC236}">
                <a16:creationId xmlns:a16="http://schemas.microsoft.com/office/drawing/2014/main" xmlns="" id="{9AA055CD-BD6C-D5F9-8546-FDACB25215E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054350" y="425451"/>
            <a:ext cx="6083300" cy="4289425"/>
          </a:xfrm>
          <a:ln>
            <a:solidFill>
              <a:srgbClr val="575757"/>
            </a:solidFill>
          </a:ln>
          <a:effectLst>
            <a:outerShdw dist="139700" dir="2700000" algn="tl" rotWithShape="0">
              <a:srgbClr val="333333">
                <a:alpha val="64998"/>
              </a:srgbClr>
            </a:outerShdw>
          </a:effec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7A52322-032C-F491-9650-A857F3E4126B}"/>
              </a:ext>
            </a:extLst>
          </p:cNvPr>
          <p:cNvSpPr>
            <a:spLocks noGrp="1"/>
          </p:cNvSpPr>
          <p:nvPr>
            <p:ph type="title"/>
          </p:nvPr>
        </p:nvSpPr>
        <p:spPr>
          <a:xfrm>
            <a:off x="1952625" y="5786438"/>
            <a:ext cx="8229600" cy="857250"/>
          </a:xfrm>
        </p:spPr>
        <p:txBody>
          <a:bodyPr/>
          <a:lstStyle/>
          <a:p>
            <a:pPr>
              <a:defRPr/>
            </a:pPr>
            <a:r>
              <a:rPr lang="en-US" sz="2400" b="1">
                <a:solidFill>
                  <a:schemeClr val="tx2">
                    <a:lumMod val="50000"/>
                  </a:schemeClr>
                </a:solidFill>
                <a:latin typeface="Constantia" pitchFamily="18" charset="0"/>
              </a:rPr>
              <a:t>Bowenoid papulosis </a:t>
            </a:r>
            <a:r>
              <a:rPr lang="sr-Latn-RS" sz="2400" b="1">
                <a:solidFill>
                  <a:schemeClr val="tx2">
                    <a:lumMod val="50000"/>
                  </a:schemeClr>
                </a:solidFill>
                <a:latin typeface="Constantia" pitchFamily="18" charset="0"/>
              </a:rPr>
              <a:t/>
            </a:r>
            <a:br>
              <a:rPr lang="sr-Latn-RS" sz="2400" b="1">
                <a:solidFill>
                  <a:schemeClr val="tx2">
                    <a:lumMod val="50000"/>
                  </a:schemeClr>
                </a:solidFill>
                <a:latin typeface="Constantia" pitchFamily="18" charset="0"/>
              </a:rPr>
            </a:br>
            <a:r>
              <a:rPr lang="en-US" sz="2400" b="1">
                <a:solidFill>
                  <a:schemeClr val="tx2">
                    <a:lumMod val="50000"/>
                  </a:schemeClr>
                </a:solidFill>
                <a:latin typeface="Constantia" pitchFamily="18" charset="0"/>
              </a:rPr>
              <a:t>(acanthosis and irregular distribution of atypical cells)</a:t>
            </a:r>
            <a:endParaRPr lang="en-US" sz="2400" b="1" dirty="0">
              <a:solidFill>
                <a:schemeClr val="tx2">
                  <a:lumMod val="50000"/>
                </a:schemeClr>
              </a:solidFill>
              <a:latin typeface="Constantia" pitchFamily="18" charset="0"/>
            </a:endParaRPr>
          </a:p>
        </p:txBody>
      </p:sp>
      <p:pic>
        <p:nvPicPr>
          <p:cNvPr id="96259" name="Picture 2">
            <a:extLst>
              <a:ext uri="{FF2B5EF4-FFF2-40B4-BE49-F238E27FC236}">
                <a16:creationId xmlns:a16="http://schemas.microsoft.com/office/drawing/2014/main" xmlns="" id="{E5464D81-BA13-340E-47AE-59064E1F25C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765425" y="500064"/>
            <a:ext cx="6661150" cy="4884737"/>
          </a:xfrm>
          <a:ln>
            <a:solidFill>
              <a:srgbClr val="575757"/>
            </a:solidFill>
          </a:ln>
          <a:effectLst>
            <a:outerShdw dist="139700" dir="2700000" algn="tl" rotWithShape="0">
              <a:srgbClr val="333333">
                <a:alpha val="64998"/>
              </a:srgbClr>
            </a:outerShdw>
          </a:effec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E8C6610-A180-469D-D7BF-BD464A0F5D79}"/>
              </a:ext>
            </a:extLst>
          </p:cNvPr>
          <p:cNvSpPr>
            <a:spLocks noGrp="1"/>
          </p:cNvSpPr>
          <p:nvPr>
            <p:ph type="title"/>
          </p:nvPr>
        </p:nvSpPr>
        <p:spPr>
          <a:xfrm>
            <a:off x="2452689" y="5286375"/>
            <a:ext cx="7572375" cy="642938"/>
          </a:xfrm>
        </p:spPr>
        <p:txBody>
          <a:bodyPr/>
          <a:lstStyle/>
          <a:p>
            <a:pPr>
              <a:defRPr/>
            </a:pPr>
            <a:r>
              <a:rPr lang="en-US" sz="2400" b="1">
                <a:solidFill>
                  <a:schemeClr val="tx2">
                    <a:lumMod val="50000"/>
                  </a:schemeClr>
                </a:solidFill>
                <a:latin typeface="Constantia" pitchFamily="18" charset="0"/>
              </a:rPr>
              <a:t>High grade intraepithelial squamous lesion</a:t>
            </a:r>
          </a:p>
        </p:txBody>
      </p:sp>
      <p:pic>
        <p:nvPicPr>
          <p:cNvPr id="97283" name="Picture 5" descr="http://www.webpathology.com/slides/slides/Vulva_VINIII_2(2).jpg">
            <a:extLst>
              <a:ext uri="{FF2B5EF4-FFF2-40B4-BE49-F238E27FC236}">
                <a16:creationId xmlns:a16="http://schemas.microsoft.com/office/drawing/2014/main" xmlns="" id="{9E7CA038-4FA9-8895-4E5D-62FB2B5662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4188" y="500063"/>
            <a:ext cx="619125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3">
            <a:extLst>
              <a:ext uri="{FF2B5EF4-FFF2-40B4-BE49-F238E27FC236}">
                <a16:creationId xmlns:a16="http://schemas.microsoft.com/office/drawing/2014/main" xmlns="" id="{25990555-E0BE-61DA-FF72-3D58EE3415BC}"/>
              </a:ext>
            </a:extLst>
          </p:cNvPr>
          <p:cNvSpPr>
            <a:spLocks noGrp="1" noChangeArrowheads="1"/>
          </p:cNvSpPr>
          <p:nvPr>
            <p:ph type="body" idx="1"/>
          </p:nvPr>
        </p:nvSpPr>
        <p:spPr>
          <a:xfrm>
            <a:off x="1774825" y="333375"/>
            <a:ext cx="8642350" cy="6191250"/>
          </a:xfrm>
        </p:spPr>
        <p:txBody>
          <a:bodyPr/>
          <a:lstStyle/>
          <a:p>
            <a:pPr eaLnBrk="1" hangingPunct="1">
              <a:lnSpc>
                <a:spcPct val="80000"/>
              </a:lnSpc>
              <a:defRPr/>
            </a:pPr>
            <a:r>
              <a:rPr lang="en-US" sz="2800" b="1">
                <a:latin typeface="Constantia" pitchFamily="18" charset="0"/>
              </a:rPr>
              <a:t>Carcinoma squamocellulare invasivum penis</a:t>
            </a:r>
            <a:r>
              <a:rPr lang="en-US" sz="2400">
                <a:latin typeface="Constantia" pitchFamily="18" charset="0"/>
              </a:rPr>
              <a:t> </a:t>
            </a:r>
          </a:p>
          <a:p>
            <a:pPr eaLnBrk="1" hangingPunct="1">
              <a:lnSpc>
                <a:spcPct val="80000"/>
              </a:lnSpc>
              <a:defRPr/>
            </a:pPr>
            <a:endParaRPr lang="en-US" sz="2400">
              <a:latin typeface="Constantia" pitchFamily="18" charset="0"/>
            </a:endParaRPr>
          </a:p>
          <a:p>
            <a:pPr eaLnBrk="1" hangingPunct="1">
              <a:lnSpc>
                <a:spcPct val="80000"/>
              </a:lnSpc>
              <a:defRPr/>
            </a:pPr>
            <a:r>
              <a:rPr lang="sr-Latn-RS" sz="2200">
                <a:effectLst/>
                <a:latin typeface="Arial" panose="020B0604020202020204" pitchFamily="34" charset="0"/>
              </a:rPr>
              <a:t>A</a:t>
            </a:r>
            <a:r>
              <a:rPr lang="en-US" sz="2200">
                <a:effectLst/>
                <a:latin typeface="Arial" panose="020B0604020202020204" pitchFamily="34" charset="0"/>
              </a:rPr>
              <a:t>ccounts for 0.5-5% of all malignant tumors in men,</a:t>
            </a:r>
          </a:p>
          <a:p>
            <a:pPr eaLnBrk="1" hangingPunct="1">
              <a:lnSpc>
                <a:spcPct val="80000"/>
              </a:lnSpc>
              <a:defRPr/>
            </a:pPr>
            <a:r>
              <a:rPr lang="sr-Latn-RS" sz="2200">
                <a:effectLst/>
                <a:latin typeface="Arial" panose="020B0604020202020204" pitchFamily="34" charset="0"/>
              </a:rPr>
              <a:t>U</a:t>
            </a:r>
            <a:r>
              <a:rPr lang="en-US" sz="2200">
                <a:effectLst/>
                <a:latin typeface="Arial" panose="020B0604020202020204" pitchFamily="34" charset="0"/>
              </a:rPr>
              <a:t>sually occurs in older age, rarely before the age of forty,</a:t>
            </a:r>
          </a:p>
          <a:p>
            <a:pPr eaLnBrk="1" hangingPunct="1">
              <a:lnSpc>
                <a:spcPct val="80000"/>
              </a:lnSpc>
              <a:defRPr/>
            </a:pPr>
            <a:r>
              <a:rPr lang="sr-Latn-RS" sz="2200">
                <a:effectLst/>
                <a:latin typeface="Arial" panose="020B0604020202020204" pitchFamily="34" charset="0"/>
              </a:rPr>
              <a:t>T</a:t>
            </a:r>
            <a:r>
              <a:rPr lang="en-US" sz="2200">
                <a:effectLst/>
                <a:latin typeface="Arial" panose="020B0604020202020204" pitchFamily="34" charset="0"/>
              </a:rPr>
              <a:t>he most important </a:t>
            </a:r>
            <a:r>
              <a:rPr lang="en-US" sz="2200">
                <a:solidFill>
                  <a:srgbClr val="FF0000"/>
                </a:solidFill>
                <a:effectLst/>
                <a:latin typeface="Arial" panose="020B0604020202020204" pitchFamily="34" charset="0"/>
              </a:rPr>
              <a:t>etiological factors</a:t>
            </a:r>
            <a:r>
              <a:rPr lang="en-US" sz="2200">
                <a:effectLst/>
                <a:latin typeface="Arial" panose="020B0604020202020204" pitchFamily="34" charset="0"/>
              </a:rPr>
              <a:t>: phimosis, poor hygiene, as well as HPV infection (especially types 16 and 18).</a:t>
            </a:r>
          </a:p>
          <a:p>
            <a:pPr eaLnBrk="1" hangingPunct="1">
              <a:lnSpc>
                <a:spcPct val="80000"/>
              </a:lnSpc>
              <a:defRPr/>
            </a:pPr>
            <a:r>
              <a:rPr lang="sr-Latn-RS" sz="2200" b="1">
                <a:solidFill>
                  <a:srgbClr val="FF0000"/>
                </a:solidFill>
                <a:effectLst/>
                <a:latin typeface="Arial" panose="020B0604020202020204" pitchFamily="34" charset="0"/>
              </a:rPr>
              <a:t>M</a:t>
            </a:r>
            <a:r>
              <a:rPr lang="en-US" sz="2200" b="1">
                <a:solidFill>
                  <a:srgbClr val="FF0000"/>
                </a:solidFill>
                <a:effectLst/>
                <a:latin typeface="Arial" panose="020B0604020202020204" pitchFamily="34" charset="0"/>
              </a:rPr>
              <a:t>acroscopically</a:t>
            </a:r>
            <a:r>
              <a:rPr lang="en-US" sz="2200">
                <a:effectLst/>
                <a:latin typeface="Arial" panose="020B0604020202020204" pitchFamily="34" charset="0"/>
              </a:rPr>
              <a:t>, it can be in the form of a hard nodule or plate, as well as in the form of a cauliflower-like mushroom mass,</a:t>
            </a:r>
          </a:p>
          <a:p>
            <a:pPr eaLnBrk="1" hangingPunct="1">
              <a:lnSpc>
                <a:spcPct val="80000"/>
              </a:lnSpc>
              <a:defRPr/>
            </a:pPr>
            <a:r>
              <a:rPr lang="sr-Latn-RS" sz="2200" b="1">
                <a:solidFill>
                  <a:srgbClr val="FF0000"/>
                </a:solidFill>
                <a:effectLst/>
                <a:latin typeface="Arial" panose="020B0604020202020204" pitchFamily="34" charset="0"/>
              </a:rPr>
              <a:t>M</a:t>
            </a:r>
            <a:r>
              <a:rPr lang="en-US" sz="2200" b="1">
                <a:solidFill>
                  <a:srgbClr val="FF0000"/>
                </a:solidFill>
                <a:effectLst/>
                <a:latin typeface="Arial" panose="020B0604020202020204" pitchFamily="34" charset="0"/>
              </a:rPr>
              <a:t>icroscopically</a:t>
            </a:r>
            <a:r>
              <a:rPr lang="en-US" sz="2200">
                <a:effectLst/>
                <a:latin typeface="Arial" panose="020B0604020202020204" pitchFamily="34" charset="0"/>
              </a:rPr>
              <a:t>, it can be well, medium and poorly differentiated,</a:t>
            </a:r>
          </a:p>
          <a:p>
            <a:pPr eaLnBrk="1" hangingPunct="1">
              <a:lnSpc>
                <a:spcPct val="80000"/>
              </a:lnSpc>
              <a:defRPr/>
            </a:pPr>
            <a:r>
              <a:rPr lang="sr-Latn-RS" sz="2200" b="1">
                <a:solidFill>
                  <a:srgbClr val="FF0000"/>
                </a:solidFill>
                <a:effectLst/>
                <a:latin typeface="Arial" panose="020B0604020202020204" pitchFamily="34" charset="0"/>
              </a:rPr>
              <a:t>C</a:t>
            </a:r>
            <a:r>
              <a:rPr lang="en-US" sz="2200" b="1">
                <a:solidFill>
                  <a:srgbClr val="FF0000"/>
                </a:solidFill>
                <a:effectLst/>
                <a:latin typeface="Arial" panose="020B0604020202020204" pitchFamily="34" charset="0"/>
              </a:rPr>
              <a:t>linical prognosis </a:t>
            </a:r>
            <a:r>
              <a:rPr lang="en-US" sz="2200">
                <a:effectLst/>
                <a:latin typeface="Arial" panose="020B0604020202020204" pitchFamily="34" charset="0"/>
              </a:rPr>
              <a:t>depends on tumor size, localization, histological grade and clinical stage, as well as on the depth of invasion and the presence of metastases. It metastasizes primarily through the lymphogenous route to the regional lymph nodes. Hematogenous metastases are rare and usually occur at a later stage of the disease.</a:t>
            </a:r>
          </a:p>
          <a:p>
            <a:pPr eaLnBrk="1" hangingPunct="1">
              <a:lnSpc>
                <a:spcPct val="80000"/>
              </a:lnSpc>
              <a:defRPr/>
            </a:pPr>
            <a:r>
              <a:rPr lang="sr-Latn-RS" sz="2200">
                <a:effectLst/>
                <a:latin typeface="Arial" panose="020B0604020202020204" pitchFamily="34" charset="0"/>
              </a:rPr>
              <a:t>T</a:t>
            </a:r>
            <a:r>
              <a:rPr lang="en-US" sz="2200">
                <a:effectLst/>
                <a:latin typeface="Arial" panose="020B0604020202020204" pitchFamily="34" charset="0"/>
              </a:rPr>
              <a:t>reatment includes surgical treatment, radiotherapy and chemotherapy.</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CAC946-7DA1-9292-8E2E-95728E485C0C}"/>
              </a:ext>
            </a:extLst>
          </p:cNvPr>
          <p:cNvSpPr>
            <a:spLocks noGrp="1"/>
          </p:cNvSpPr>
          <p:nvPr>
            <p:ph type="title"/>
          </p:nvPr>
        </p:nvSpPr>
        <p:spPr>
          <a:xfrm>
            <a:off x="1981200" y="5214938"/>
            <a:ext cx="8229600" cy="1357312"/>
          </a:xfrm>
        </p:spPr>
        <p:txBody>
          <a:bodyPr/>
          <a:lstStyle/>
          <a:p>
            <a:pPr>
              <a:defRPr/>
            </a:pPr>
            <a:r>
              <a:rPr lang="sr-Latn-RS" sz="2400" b="1">
                <a:solidFill>
                  <a:schemeClr val="tx2">
                    <a:lumMod val="50000"/>
                  </a:schemeClr>
                </a:solidFill>
                <a:latin typeface="Constantia" pitchFamily="18" charset="0"/>
              </a:rPr>
              <a:t>Carcinoma squ</a:t>
            </a:r>
            <a:r>
              <a:rPr lang="x-none" sz="2400" b="1">
                <a:solidFill>
                  <a:schemeClr val="tx2">
                    <a:lumMod val="50000"/>
                  </a:schemeClr>
                </a:solidFill>
                <a:latin typeface="Constantia" pitchFamily="18" charset="0"/>
              </a:rPr>
              <a:t>amoce</a:t>
            </a:r>
            <a:r>
              <a:rPr lang="sr-Latn-RS" sz="2400" b="1">
                <a:solidFill>
                  <a:schemeClr val="tx2">
                    <a:lumMod val="50000"/>
                  </a:schemeClr>
                </a:solidFill>
                <a:latin typeface="Constantia" pitchFamily="18" charset="0"/>
              </a:rPr>
              <a:t>l</a:t>
            </a:r>
            <a:r>
              <a:rPr lang="x-none" sz="2400" b="1">
                <a:solidFill>
                  <a:schemeClr val="tx2">
                    <a:lumMod val="50000"/>
                  </a:schemeClr>
                </a:solidFill>
                <a:latin typeface="Constantia" pitchFamily="18" charset="0"/>
              </a:rPr>
              <a:t>lular</a:t>
            </a:r>
            <a:r>
              <a:rPr lang="sr-Latn-RS" sz="2400" b="1">
                <a:solidFill>
                  <a:schemeClr val="tx2">
                    <a:lumMod val="50000"/>
                  </a:schemeClr>
                </a:solidFill>
                <a:latin typeface="Constantia" pitchFamily="18" charset="0"/>
              </a:rPr>
              <a:t>e</a:t>
            </a:r>
            <a:r>
              <a:rPr lang="x-none" sz="2400" b="1">
                <a:solidFill>
                  <a:schemeClr val="tx2">
                    <a:lumMod val="50000"/>
                  </a:schemeClr>
                </a:solidFill>
                <a:latin typeface="Constantia" pitchFamily="18" charset="0"/>
              </a:rPr>
              <a:t> penis</a:t>
            </a:r>
            <a:endParaRPr lang="en-US" sz="2400" b="1" dirty="0">
              <a:solidFill>
                <a:schemeClr val="tx2">
                  <a:lumMod val="50000"/>
                </a:schemeClr>
              </a:solidFill>
              <a:latin typeface="Constantia" pitchFamily="18" charset="0"/>
            </a:endParaRPr>
          </a:p>
        </p:txBody>
      </p:sp>
      <p:pic>
        <p:nvPicPr>
          <p:cNvPr id="25604" name="Picture 4">
            <a:extLst>
              <a:ext uri="{FF2B5EF4-FFF2-40B4-BE49-F238E27FC236}">
                <a16:creationId xmlns:a16="http://schemas.microsoft.com/office/drawing/2014/main" xmlns="" id="{D1556611-7984-7707-E49F-C4C234AE623D}"/>
              </a:ext>
            </a:extLst>
          </p:cNvPr>
          <p:cNvPicPr>
            <a:picLocks noGrp="1" noChangeAspect="1" noChangeArrowheads="1"/>
          </p:cNvPicPr>
          <p:nvPr>
            <p:ph idx="1"/>
          </p:nvPr>
        </p:nvPicPr>
        <p:blipFill>
          <a:blip r:embed="rId2"/>
          <a:srcRect/>
          <a:stretch>
            <a:fillRect/>
          </a:stretch>
        </p:blipFill>
        <p:spPr>
          <a:xfrm>
            <a:off x="1776414" y="1071563"/>
            <a:ext cx="8639175" cy="3573462"/>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15B5E51-C69C-7A19-3265-4077FBBC1942}"/>
              </a:ext>
            </a:extLst>
          </p:cNvPr>
          <p:cNvSpPr>
            <a:spLocks noGrp="1"/>
          </p:cNvSpPr>
          <p:nvPr>
            <p:ph type="title"/>
          </p:nvPr>
        </p:nvSpPr>
        <p:spPr>
          <a:xfrm>
            <a:off x="1981200" y="5643564"/>
            <a:ext cx="8229600" cy="928687"/>
          </a:xfrm>
        </p:spPr>
        <p:txBody>
          <a:bodyPr/>
          <a:lstStyle/>
          <a:p>
            <a:pPr>
              <a:defRPr/>
            </a:pPr>
            <a:r>
              <a:rPr lang="sr-Latn-RS" sz="2400" b="1">
                <a:solidFill>
                  <a:schemeClr val="tx2">
                    <a:lumMod val="50000"/>
                  </a:schemeClr>
                </a:solidFill>
                <a:latin typeface="Constantia" pitchFamily="18" charset="0"/>
              </a:rPr>
              <a:t>Carcinoma squamocellulare penis</a:t>
            </a:r>
            <a:endParaRPr lang="en-US" sz="2400" b="1" dirty="0">
              <a:solidFill>
                <a:schemeClr val="tx2">
                  <a:lumMod val="50000"/>
                </a:schemeClr>
              </a:solidFill>
              <a:latin typeface="Constantia" pitchFamily="18" charset="0"/>
            </a:endParaRPr>
          </a:p>
        </p:txBody>
      </p:sp>
      <p:pic>
        <p:nvPicPr>
          <p:cNvPr id="191490" name="Picture 2">
            <a:extLst>
              <a:ext uri="{FF2B5EF4-FFF2-40B4-BE49-F238E27FC236}">
                <a16:creationId xmlns:a16="http://schemas.microsoft.com/office/drawing/2014/main" xmlns="" id="{78E8CE4F-B83D-377C-0ABD-F47F4A959F84}"/>
              </a:ext>
            </a:extLst>
          </p:cNvPr>
          <p:cNvPicPr>
            <a:picLocks noGrp="1" noChangeAspect="1" noChangeArrowheads="1"/>
          </p:cNvPicPr>
          <p:nvPr>
            <p:ph idx="1"/>
          </p:nvPr>
        </p:nvPicPr>
        <p:blipFill>
          <a:blip r:embed="rId2"/>
          <a:srcRect/>
          <a:stretch>
            <a:fillRect/>
          </a:stretch>
        </p:blipFill>
        <p:spPr>
          <a:xfrm>
            <a:off x="3643314" y="571501"/>
            <a:ext cx="4905375" cy="4530725"/>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ED7940D-E649-E550-585F-E4C18D0979B3}"/>
              </a:ext>
            </a:extLst>
          </p:cNvPr>
          <p:cNvSpPr>
            <a:spLocks noGrp="1"/>
          </p:cNvSpPr>
          <p:nvPr>
            <p:ph type="title"/>
          </p:nvPr>
        </p:nvSpPr>
        <p:spPr>
          <a:xfrm>
            <a:off x="1981200" y="5072064"/>
            <a:ext cx="8229600" cy="1500187"/>
          </a:xfrm>
        </p:spPr>
        <p:txBody>
          <a:bodyPr/>
          <a:lstStyle/>
          <a:p>
            <a:pPr>
              <a:defRPr/>
            </a:pPr>
            <a:r>
              <a:rPr lang="sr-Latn-RS" sz="2400" b="1">
                <a:solidFill>
                  <a:schemeClr val="tx2">
                    <a:lumMod val="50000"/>
                  </a:schemeClr>
                </a:solidFill>
                <a:latin typeface="Constantia" pitchFamily="18" charset="0"/>
              </a:rPr>
              <a:t>Carcinoma squamocellulare penis</a:t>
            </a:r>
            <a:endParaRPr lang="en-US" sz="2400" b="1" dirty="0">
              <a:solidFill>
                <a:schemeClr val="tx2">
                  <a:lumMod val="50000"/>
                </a:schemeClr>
              </a:solidFill>
              <a:latin typeface="Constantia" pitchFamily="18" charset="0"/>
            </a:endParaRPr>
          </a:p>
        </p:txBody>
      </p:sp>
      <p:pic>
        <p:nvPicPr>
          <p:cNvPr id="192514" name="Picture 2">
            <a:extLst>
              <a:ext uri="{FF2B5EF4-FFF2-40B4-BE49-F238E27FC236}">
                <a16:creationId xmlns:a16="http://schemas.microsoft.com/office/drawing/2014/main" xmlns="" id="{9BA81DDC-F865-E4E7-0F24-AE63B8CAA5A8}"/>
              </a:ext>
            </a:extLst>
          </p:cNvPr>
          <p:cNvPicPr>
            <a:picLocks noGrp="1" noChangeAspect="1" noChangeArrowheads="1"/>
          </p:cNvPicPr>
          <p:nvPr>
            <p:ph idx="1"/>
          </p:nvPr>
        </p:nvPicPr>
        <p:blipFill>
          <a:blip r:embed="rId2"/>
          <a:srcRect/>
          <a:stretch>
            <a:fillRect/>
          </a:stretch>
        </p:blipFill>
        <p:spPr>
          <a:xfrm>
            <a:off x="1825625" y="1071563"/>
            <a:ext cx="8540750" cy="3276600"/>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27E5D39-5EED-43AA-E8B4-A2BF0C25C1C2}"/>
              </a:ext>
            </a:extLst>
          </p:cNvPr>
          <p:cNvSpPr>
            <a:spLocks noGrp="1"/>
          </p:cNvSpPr>
          <p:nvPr>
            <p:ph type="title"/>
          </p:nvPr>
        </p:nvSpPr>
        <p:spPr>
          <a:xfrm>
            <a:off x="1981200" y="5643564"/>
            <a:ext cx="8229600" cy="928687"/>
          </a:xfrm>
        </p:spPr>
        <p:txBody>
          <a:bodyPr/>
          <a:lstStyle/>
          <a:p>
            <a:pPr>
              <a:defRPr/>
            </a:pPr>
            <a:r>
              <a:rPr lang="sr-Latn-RS" sz="2400" b="1">
                <a:solidFill>
                  <a:schemeClr val="tx2">
                    <a:lumMod val="50000"/>
                  </a:schemeClr>
                </a:solidFill>
                <a:latin typeface="Constantia" pitchFamily="18" charset="0"/>
              </a:rPr>
              <a:t>Carcinoma squamocellulare penis</a:t>
            </a:r>
            <a:endParaRPr lang="en-US" sz="2400" b="1" dirty="0">
              <a:solidFill>
                <a:schemeClr val="tx2">
                  <a:lumMod val="50000"/>
                </a:schemeClr>
              </a:solidFill>
              <a:latin typeface="Constantia" pitchFamily="18" charset="0"/>
            </a:endParaRPr>
          </a:p>
        </p:txBody>
      </p:sp>
      <p:pic>
        <p:nvPicPr>
          <p:cNvPr id="6" name="Content Placeholder 5" descr="MALE079.jpg">
            <a:extLst>
              <a:ext uri="{FF2B5EF4-FFF2-40B4-BE49-F238E27FC236}">
                <a16:creationId xmlns:a16="http://schemas.microsoft.com/office/drawing/2014/main" xmlns="" id="{57A2D52F-E782-2EAA-1E79-3C981CA98A1D}"/>
              </a:ext>
            </a:extLst>
          </p:cNvPr>
          <p:cNvPicPr>
            <a:picLocks noGrp="1" noChangeAspect="1"/>
          </p:cNvPicPr>
          <p:nvPr>
            <p:ph idx="1"/>
          </p:nvPr>
        </p:nvPicPr>
        <p:blipFill>
          <a:blip r:embed="rId2"/>
          <a:stretch>
            <a:fillRect/>
          </a:stretch>
        </p:blipFill>
        <p:spPr>
          <a:xfrm>
            <a:off x="2309814" y="428626"/>
            <a:ext cx="7500937" cy="4714875"/>
          </a:xfrm>
          <a:ln>
            <a:solidFill>
              <a:schemeClr val="accent6">
                <a:lumMod val="50000"/>
              </a:schemeClr>
            </a:solidFill>
          </a:ln>
          <a:effectLst>
            <a:outerShdw blurRad="292100" dist="139700" dir="2700000" algn="tl" rotWithShape="0">
              <a:srgbClr val="333333">
                <a:alpha val="65000"/>
              </a:srgbClr>
            </a:outerShdw>
          </a:effectLst>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78A38E9-0D77-8F15-0BC7-F0B24C54C61B}"/>
              </a:ext>
            </a:extLst>
          </p:cNvPr>
          <p:cNvSpPr>
            <a:spLocks noGrp="1"/>
          </p:cNvSpPr>
          <p:nvPr>
            <p:ph type="title"/>
          </p:nvPr>
        </p:nvSpPr>
        <p:spPr>
          <a:xfrm>
            <a:off x="1981200" y="5643564"/>
            <a:ext cx="8229600" cy="928687"/>
          </a:xfrm>
        </p:spPr>
        <p:txBody>
          <a:bodyPr/>
          <a:lstStyle/>
          <a:p>
            <a:pPr>
              <a:defRPr/>
            </a:pPr>
            <a:r>
              <a:rPr lang="sr-Latn-RS" sz="2400" b="1">
                <a:solidFill>
                  <a:schemeClr val="tx2">
                    <a:lumMod val="50000"/>
                  </a:schemeClr>
                </a:solidFill>
                <a:latin typeface="Constantia" pitchFamily="18" charset="0"/>
              </a:rPr>
              <a:t>Carcinoma squamocellulare penis</a:t>
            </a:r>
            <a:endParaRPr lang="en-US" sz="2400" b="1" dirty="0">
              <a:solidFill>
                <a:schemeClr val="tx2">
                  <a:lumMod val="50000"/>
                </a:schemeClr>
              </a:solidFill>
              <a:latin typeface="Constantia" pitchFamily="18" charset="0"/>
            </a:endParaRPr>
          </a:p>
        </p:txBody>
      </p:sp>
      <p:pic>
        <p:nvPicPr>
          <p:cNvPr id="103427" name="Picture 2">
            <a:extLst>
              <a:ext uri="{FF2B5EF4-FFF2-40B4-BE49-F238E27FC236}">
                <a16:creationId xmlns:a16="http://schemas.microsoft.com/office/drawing/2014/main" xmlns="" id="{1DF474AB-F39F-10F0-CC30-A24B581F12A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341689" y="342900"/>
            <a:ext cx="5508625" cy="4800600"/>
          </a:xfrm>
          <a:ln>
            <a:solidFill>
              <a:srgbClr val="575757"/>
            </a:solidFill>
          </a:ln>
          <a:effectLst>
            <a:outerShdw dist="139700" dir="2700000" algn="tl" rotWithShape="0">
              <a:srgbClr val="333333">
                <a:alpha val="64998"/>
              </a:srgbClr>
            </a:outerShdw>
          </a:effectLst>
        </p:spPr>
      </p:pic>
    </p:spTree>
  </p:cSld>
  <p:clrMapOvr>
    <a:masterClrMapping/>
  </p:clrMapOvr>
</p:sld>
</file>

<file path=ppt/theme/theme1.xml><?xml version="1.0" encoding="utf-8"?>
<a:theme xmlns:a="http://schemas.openxmlformats.org/drawingml/2006/main" name="Curtain Call">
  <a:themeElements>
    <a:clrScheme name="Curtain Call 9">
      <a:dk1>
        <a:srgbClr val="000000"/>
      </a:dk1>
      <a:lt1>
        <a:srgbClr val="FFFFFF"/>
      </a:lt1>
      <a:dk2>
        <a:srgbClr val="000099"/>
      </a:dk2>
      <a:lt2>
        <a:srgbClr val="DDDDDD"/>
      </a:lt2>
      <a:accent1>
        <a:srgbClr val="C6D4D4"/>
      </a:accent1>
      <a:accent2>
        <a:srgbClr val="C0C0C0"/>
      </a:accent2>
      <a:accent3>
        <a:srgbClr val="FFFFFF"/>
      </a:accent3>
      <a:accent4>
        <a:srgbClr val="000000"/>
      </a:accent4>
      <a:accent5>
        <a:srgbClr val="DFE6E6"/>
      </a:accent5>
      <a:accent6>
        <a:srgbClr val="AEAEAE"/>
      </a:accent6>
      <a:hlink>
        <a:srgbClr val="6600FF"/>
      </a:hlink>
      <a:folHlink>
        <a:srgbClr val="9900CC"/>
      </a:folHlink>
    </a:clrScheme>
    <a:fontScheme name="Curtain Call">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rtain Call 1">
        <a:dk1>
          <a:srgbClr val="602000"/>
        </a:dk1>
        <a:lt1>
          <a:srgbClr val="FFFFFF"/>
        </a:lt1>
        <a:dk2>
          <a:srgbClr val="800000"/>
        </a:dk2>
        <a:lt2>
          <a:srgbClr val="FFFFCC"/>
        </a:lt2>
        <a:accent1>
          <a:srgbClr val="FF3300"/>
        </a:accent1>
        <a:accent2>
          <a:srgbClr val="000000"/>
        </a:accent2>
        <a:accent3>
          <a:srgbClr val="C0AAAA"/>
        </a:accent3>
        <a:accent4>
          <a:srgbClr val="DADADA"/>
        </a:accent4>
        <a:accent5>
          <a:srgbClr val="FFADAA"/>
        </a:accent5>
        <a:accent6>
          <a:srgbClr val="000000"/>
        </a:accent6>
        <a:hlink>
          <a:srgbClr val="EBF25A"/>
        </a:hlink>
        <a:folHlink>
          <a:srgbClr val="F2AA68"/>
        </a:folHlink>
      </a:clrScheme>
      <a:clrMap bg1="dk2" tx1="lt1" bg2="dk1" tx2="lt2" accent1="accent1" accent2="accent2" accent3="accent3" accent4="accent4" accent5="accent5" accent6="accent6" hlink="hlink" folHlink="folHlink"/>
    </a:extraClrScheme>
    <a:extraClrScheme>
      <a:clrScheme name="Curtain Call 2">
        <a:dk1>
          <a:srgbClr val="000066"/>
        </a:dk1>
        <a:lt1>
          <a:srgbClr val="FFFFFF"/>
        </a:lt1>
        <a:dk2>
          <a:srgbClr val="000099"/>
        </a:dk2>
        <a:lt2>
          <a:srgbClr val="D8F6F8"/>
        </a:lt2>
        <a:accent1>
          <a:srgbClr val="0099FF"/>
        </a:accent1>
        <a:accent2>
          <a:srgbClr val="00003A"/>
        </a:accent2>
        <a:accent3>
          <a:srgbClr val="AAAACA"/>
        </a:accent3>
        <a:accent4>
          <a:srgbClr val="DADADA"/>
        </a:accent4>
        <a:accent5>
          <a:srgbClr val="AACAFF"/>
        </a:accent5>
        <a:accent6>
          <a:srgbClr val="000034"/>
        </a:accent6>
        <a:hlink>
          <a:srgbClr val="DDD925"/>
        </a:hlink>
        <a:folHlink>
          <a:srgbClr val="72C676"/>
        </a:folHlink>
      </a:clrScheme>
      <a:clrMap bg1="dk2" tx1="lt1" bg2="dk1" tx2="lt2" accent1="accent1" accent2="accent2" accent3="accent3" accent4="accent4" accent5="accent5" accent6="accent6" hlink="hlink" folHlink="folHlink"/>
    </a:extraClrScheme>
    <a:extraClrScheme>
      <a:clrScheme name="Curtain Call 3">
        <a:dk1>
          <a:srgbClr val="4C3D57"/>
        </a:dk1>
        <a:lt1>
          <a:srgbClr val="FFFFFF"/>
        </a:lt1>
        <a:dk2>
          <a:srgbClr val="660066"/>
        </a:dk2>
        <a:lt2>
          <a:srgbClr val="FDFBE3"/>
        </a:lt2>
        <a:accent1>
          <a:srgbClr val="976C9E"/>
        </a:accent1>
        <a:accent2>
          <a:srgbClr val="1E1822"/>
        </a:accent2>
        <a:accent3>
          <a:srgbClr val="B8AAB8"/>
        </a:accent3>
        <a:accent4>
          <a:srgbClr val="DADADA"/>
        </a:accent4>
        <a:accent5>
          <a:srgbClr val="C9BACC"/>
        </a:accent5>
        <a:accent6>
          <a:srgbClr val="1A151E"/>
        </a:accent6>
        <a:hlink>
          <a:srgbClr val="D8C460"/>
        </a:hlink>
        <a:folHlink>
          <a:srgbClr val="C3C2BD"/>
        </a:folHlink>
      </a:clrScheme>
      <a:clrMap bg1="dk2" tx1="lt1" bg2="dk1" tx2="lt2" accent1="accent1" accent2="accent2" accent3="accent3" accent4="accent4" accent5="accent5" accent6="accent6" hlink="hlink" folHlink="folHlink"/>
    </a:extraClrScheme>
    <a:extraClrScheme>
      <a:clrScheme name="Curtain Call 4">
        <a:dk1>
          <a:srgbClr val="334D3F"/>
        </a:dk1>
        <a:lt1>
          <a:srgbClr val="FFFFFF"/>
        </a:lt1>
        <a:dk2>
          <a:srgbClr val="008000"/>
        </a:dk2>
        <a:lt2>
          <a:srgbClr val="D3F1DB"/>
        </a:lt2>
        <a:accent1>
          <a:srgbClr val="4A6D84"/>
        </a:accent1>
        <a:accent2>
          <a:srgbClr val="213329"/>
        </a:accent2>
        <a:accent3>
          <a:srgbClr val="AAC0AA"/>
        </a:accent3>
        <a:accent4>
          <a:srgbClr val="DADADA"/>
        </a:accent4>
        <a:accent5>
          <a:srgbClr val="B1BAC2"/>
        </a:accent5>
        <a:accent6>
          <a:srgbClr val="1D2D24"/>
        </a:accent6>
        <a:hlink>
          <a:srgbClr val="F0B100"/>
        </a:hlink>
        <a:folHlink>
          <a:srgbClr val="C37103"/>
        </a:folHlink>
      </a:clrScheme>
      <a:clrMap bg1="dk2" tx1="lt1" bg2="dk1" tx2="lt2" accent1="accent1" accent2="accent2" accent3="accent3" accent4="accent4" accent5="accent5" accent6="accent6" hlink="hlink" folHlink="folHlink"/>
    </a:extraClrScheme>
    <a:extraClrScheme>
      <a:clrScheme name="Curtain Call 5">
        <a:dk1>
          <a:srgbClr val="566858"/>
        </a:dk1>
        <a:lt1>
          <a:srgbClr val="FFFFFF"/>
        </a:lt1>
        <a:dk2>
          <a:srgbClr val="6D8771"/>
        </a:dk2>
        <a:lt2>
          <a:srgbClr val="ECECB2"/>
        </a:lt2>
        <a:accent1>
          <a:srgbClr val="76A571"/>
        </a:accent1>
        <a:accent2>
          <a:srgbClr val="465648"/>
        </a:accent2>
        <a:accent3>
          <a:srgbClr val="BAC3BB"/>
        </a:accent3>
        <a:accent4>
          <a:srgbClr val="DADADA"/>
        </a:accent4>
        <a:accent5>
          <a:srgbClr val="BDCFBB"/>
        </a:accent5>
        <a:accent6>
          <a:srgbClr val="3F4D40"/>
        </a:accent6>
        <a:hlink>
          <a:srgbClr val="FFDC0B"/>
        </a:hlink>
        <a:folHlink>
          <a:srgbClr val="FC9916"/>
        </a:folHlink>
      </a:clrScheme>
      <a:clrMap bg1="dk2" tx1="lt1" bg2="dk1" tx2="lt2" accent1="accent1" accent2="accent2" accent3="accent3" accent4="accent4" accent5="accent5" accent6="accent6" hlink="hlink" folHlink="folHlink"/>
    </a:extraClrScheme>
    <a:extraClrScheme>
      <a:clrScheme name="Curtain Call 6">
        <a:dk1>
          <a:srgbClr val="0A6866"/>
        </a:dk1>
        <a:lt1>
          <a:srgbClr val="FFFFFF"/>
        </a:lt1>
        <a:dk2>
          <a:srgbClr val="0D8784"/>
        </a:dk2>
        <a:lt2>
          <a:srgbClr val="B8DEC6"/>
        </a:lt2>
        <a:accent1>
          <a:srgbClr val="3C7652"/>
        </a:accent1>
        <a:accent2>
          <a:srgbClr val="005250"/>
        </a:accent2>
        <a:accent3>
          <a:srgbClr val="AAC3C2"/>
        </a:accent3>
        <a:accent4>
          <a:srgbClr val="DADADA"/>
        </a:accent4>
        <a:accent5>
          <a:srgbClr val="AFBDB3"/>
        </a:accent5>
        <a:accent6>
          <a:srgbClr val="004948"/>
        </a:accent6>
        <a:hlink>
          <a:srgbClr val="00E0A5"/>
        </a:hlink>
        <a:folHlink>
          <a:srgbClr val="00CCFF"/>
        </a:folHlink>
      </a:clrScheme>
      <a:clrMap bg1="dk2" tx1="lt1" bg2="dk1" tx2="lt2" accent1="accent1" accent2="accent2" accent3="accent3" accent4="accent4" accent5="accent5" accent6="accent6" hlink="hlink" folHlink="folHlink"/>
    </a:extraClrScheme>
    <a:extraClrScheme>
      <a:clrScheme name="Curtain Call 7">
        <a:dk1>
          <a:srgbClr val="50688C"/>
        </a:dk1>
        <a:lt1>
          <a:srgbClr val="FFFFFF"/>
        </a:lt1>
        <a:dk2>
          <a:srgbClr val="6E87AC"/>
        </a:dk2>
        <a:lt2>
          <a:srgbClr val="FFFFFF"/>
        </a:lt2>
        <a:accent1>
          <a:srgbClr val="376EA5"/>
        </a:accent1>
        <a:accent2>
          <a:srgbClr val="445876"/>
        </a:accent2>
        <a:accent3>
          <a:srgbClr val="BAC3D2"/>
        </a:accent3>
        <a:accent4>
          <a:srgbClr val="DADADA"/>
        </a:accent4>
        <a:accent5>
          <a:srgbClr val="AEBACF"/>
        </a:accent5>
        <a:accent6>
          <a:srgbClr val="3D4F6A"/>
        </a:accent6>
        <a:hlink>
          <a:srgbClr val="66CCFF"/>
        </a:hlink>
        <a:folHlink>
          <a:srgbClr val="CCCCFF"/>
        </a:folHlink>
      </a:clrScheme>
      <a:clrMap bg1="dk2" tx1="lt1" bg2="dk1" tx2="lt2" accent1="accent1" accent2="accent2" accent3="accent3" accent4="accent4" accent5="accent5" accent6="accent6" hlink="hlink" folHlink="folHlink"/>
    </a:extraClrScheme>
    <a:extraClrScheme>
      <a:clrScheme name="Curtain Call 8">
        <a:dk1>
          <a:srgbClr val="000000"/>
        </a:dk1>
        <a:lt1>
          <a:srgbClr val="DDDCC5"/>
        </a:lt1>
        <a:dk2>
          <a:srgbClr val="000000"/>
        </a:dk2>
        <a:lt2>
          <a:srgbClr val="C9C6A5"/>
        </a:lt2>
        <a:accent1>
          <a:srgbClr val="C0C0C0"/>
        </a:accent1>
        <a:accent2>
          <a:srgbClr val="B0AC90"/>
        </a:accent2>
        <a:accent3>
          <a:srgbClr val="EBEBDF"/>
        </a:accent3>
        <a:accent4>
          <a:srgbClr val="000000"/>
        </a:accent4>
        <a:accent5>
          <a:srgbClr val="DCDCDC"/>
        </a:accent5>
        <a:accent6>
          <a:srgbClr val="9F9B82"/>
        </a:accent6>
        <a:hlink>
          <a:srgbClr val="666699"/>
        </a:hlink>
        <a:folHlink>
          <a:srgbClr val="905C80"/>
        </a:folHlink>
      </a:clrScheme>
      <a:clrMap bg1="lt1" tx1="dk1" bg2="lt2" tx2="dk2" accent1="accent1" accent2="accent2" accent3="accent3" accent4="accent4" accent5="accent5" accent6="accent6" hlink="hlink" folHlink="folHlink"/>
    </a:extraClrScheme>
    <a:extraClrScheme>
      <a:clrScheme name="Curtain Call 9">
        <a:dk1>
          <a:srgbClr val="000000"/>
        </a:dk1>
        <a:lt1>
          <a:srgbClr val="FFFFFF"/>
        </a:lt1>
        <a:dk2>
          <a:srgbClr val="000099"/>
        </a:dk2>
        <a:lt2>
          <a:srgbClr val="DDDDDD"/>
        </a:lt2>
        <a:accent1>
          <a:srgbClr val="C6D4D4"/>
        </a:accent1>
        <a:accent2>
          <a:srgbClr val="C0C0C0"/>
        </a:accent2>
        <a:accent3>
          <a:srgbClr val="FFFFFF"/>
        </a:accent3>
        <a:accent4>
          <a:srgbClr val="000000"/>
        </a:accent4>
        <a:accent5>
          <a:srgbClr val="DFE6E6"/>
        </a:accent5>
        <a:accent6>
          <a:srgbClr val="AEAEAE"/>
        </a:accent6>
        <a:hlink>
          <a:srgbClr val="6600FF"/>
        </a:hlink>
        <a:folHlink>
          <a:srgbClr val="9900CC"/>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11</TotalTime>
  <Words>1490</Words>
  <Application>Microsoft Office PowerPoint</Application>
  <PresentationFormat>Widescreen</PresentationFormat>
  <Paragraphs>229</Paragraphs>
  <Slides>108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108</vt:i4>
      </vt:variant>
    </vt:vector>
  </HeadingPairs>
  <TitlesOfParts>
    <vt:vector size="116" baseType="lpstr">
      <vt:lpstr>Arial</vt:lpstr>
      <vt:lpstr>Calibri</vt:lpstr>
      <vt:lpstr>Constantia</vt:lpstr>
      <vt:lpstr>HelveticaNeueRegular</vt:lpstr>
      <vt:lpstr>Tahoma</vt:lpstr>
      <vt:lpstr>Times New Roman</vt:lpstr>
      <vt:lpstr>Wingdings</vt:lpstr>
      <vt:lpstr>Curtain Call</vt:lpstr>
      <vt:lpstr>INTEGRATED ACADEMIC STUDIES OF MEDICINE  </vt:lpstr>
      <vt:lpstr>Pathology of the penis and scrotum</vt:lpstr>
      <vt:lpstr>PowerPoint Presentation</vt:lpstr>
      <vt:lpstr>Penile pathology</vt:lpstr>
      <vt:lpstr>PowerPoint Presentation</vt:lpstr>
      <vt:lpstr>Hypospadias (hypospadia) </vt:lpstr>
      <vt:lpstr>PowerPoint Presentation</vt:lpstr>
      <vt:lpstr>PowerPoint Presentation</vt:lpstr>
      <vt:lpstr>PowerPoint Presentation</vt:lpstr>
      <vt:lpstr>PowerPoint Presentation</vt:lpstr>
      <vt:lpstr>Epispadias (epispadia) </vt:lpstr>
      <vt:lpstr>PowerPoint Presentation</vt:lpstr>
      <vt:lpstr>PowerPoint Presentation</vt:lpstr>
      <vt:lpstr>Phimosis</vt:lpstr>
      <vt:lpstr>Pathologic phimosis</vt:lpstr>
      <vt:lpstr>PowerPoint Presentation</vt:lpstr>
      <vt:lpstr>PowerPoint Presentation</vt:lpstr>
      <vt:lpstr>Paraphimosis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Inflammation</vt:lpstr>
      <vt:lpstr>PowerPoint Presentation</vt:lpstr>
      <vt:lpstr>PowerPoint Presentation</vt:lpstr>
      <vt:lpstr>PowerPoint Presentation</vt:lpstr>
      <vt:lpstr>PowerPoint Presentation</vt:lpstr>
      <vt:lpstr> Balanitis plasmacellularis </vt:lpstr>
      <vt:lpstr>PowerPoint Presentation</vt:lpstr>
      <vt:lpstr>Balanitis plasmacellularis (Zoon erytroplasia)</vt:lpstr>
      <vt:lpstr>Balanitis plasmacellularis</vt:lpstr>
      <vt:lpstr>Histologically</vt:lpstr>
      <vt:lpstr>PowerPoint Presentation</vt:lpstr>
      <vt:lpstr>PowerPoint Presentation</vt:lpstr>
      <vt:lpstr>Urethral infections</vt:lpstr>
      <vt:lpstr>PowerPoint Presentation</vt:lpstr>
      <vt:lpstr>Cytological smear of pus in gonorrhea (Gram)</vt:lpstr>
      <vt:lpstr>PowerPoint Presentation</vt:lpstr>
      <vt:lpstr>Infections of the glans and prepuce</vt:lpstr>
      <vt:lpstr>PowerPoint Presentation</vt:lpstr>
      <vt:lpstr>PowerPoint Presentation</vt:lpstr>
      <vt:lpstr>PowerPoint Presentation</vt:lpstr>
      <vt:lpstr>PowerPoint Presentation</vt:lpstr>
      <vt:lpstr>PowerPoint Presentation</vt:lpstr>
      <vt:lpstr>Herpes genitalis</vt:lpstr>
      <vt:lpstr>Balanitis xerotica obliterans </vt:lpstr>
      <vt:lpstr>PowerPoint Presentation</vt:lpstr>
      <vt:lpstr>prevencija</vt:lpstr>
      <vt:lpstr>PowerPoint Presentation</vt:lpstr>
      <vt:lpstr>PowerPoint Presentation</vt:lpstr>
      <vt:lpstr>PowerPoint Presentation</vt:lpstr>
      <vt:lpstr>Benign tumors of the penis</vt:lpstr>
      <vt:lpstr>Papiloma penis</vt:lpstr>
      <vt:lpstr>Lymphangioma penis</vt:lpstr>
      <vt:lpstr>Lymphangioma penis</vt:lpstr>
      <vt:lpstr>Haemangioma penis</vt:lpstr>
      <vt:lpstr> Condyloma accuminatum or genital wart </vt:lpstr>
      <vt:lpstr>Gross pathology</vt:lpstr>
      <vt:lpstr>PowerPoint Presentation</vt:lpstr>
      <vt:lpstr>Microscopiclly</vt:lpstr>
      <vt:lpstr>clinical significance</vt:lpstr>
      <vt:lpstr>Condyloma acuminatum</vt:lpstr>
      <vt:lpstr>Condyloma acuminatum</vt:lpstr>
      <vt:lpstr>Condyloma acuminatum</vt:lpstr>
      <vt:lpstr>Condyloma acuminatum</vt:lpstr>
      <vt:lpstr>Condyloma acuminatum</vt:lpstr>
      <vt:lpstr>Condyloma acuminatum</vt:lpstr>
      <vt:lpstr>Condyloma acuminatum</vt:lpstr>
      <vt:lpstr>Pearly penile papules</vt:lpstr>
      <vt:lpstr>Pearly penile papules</vt:lpstr>
      <vt:lpstr>PowerPoint Presentation</vt:lpstr>
      <vt:lpstr>Verrucous carcinoma</vt:lpstr>
      <vt:lpstr>Verrucous carcinoma</vt:lpstr>
      <vt:lpstr>    Verrucous carcinoma    </vt:lpstr>
      <vt:lpstr>    Verrucous carcinoma  (nests of well-differentiated keratinized tumor cells)     </vt:lpstr>
      <vt:lpstr>   Verukozni karcinom (exophytic well-differentiated tumor with hyperkeratosis, papillomatosis and acanthosis)   </vt:lpstr>
      <vt:lpstr>   Verrucous carcinoma    </vt:lpstr>
      <vt:lpstr>    Verrucous carcinoma    </vt:lpstr>
      <vt:lpstr>Malignant tumors of the penis</vt:lpstr>
      <vt:lpstr>Bowenoid papulosis</vt:lpstr>
      <vt:lpstr>Bowenoid papulosis</vt:lpstr>
      <vt:lpstr>Bowenoid papulosis  (acanthosis and irregular distribution of atypical cells)</vt:lpstr>
      <vt:lpstr>Bowenoid papulosis  (acanthosis and irregular distribution of atypical cells)</vt:lpstr>
      <vt:lpstr>High grade intraepithelial squamous lesion</vt:lpstr>
      <vt:lpstr>PowerPoint Presentation</vt:lpstr>
      <vt:lpstr>Carcinoma squamocellulare penis</vt:lpstr>
      <vt:lpstr>Carcinoma squamocellulare penis</vt:lpstr>
      <vt:lpstr>Carcinoma squamocellulare penis</vt:lpstr>
      <vt:lpstr>Carcinoma squamocellulare penis</vt:lpstr>
      <vt:lpstr>Carcinoma squamocellulare penis</vt:lpstr>
      <vt:lpstr>Carcinoma squamocellulare penis</vt:lpstr>
      <vt:lpstr>PowerPoint Presentation</vt:lpstr>
      <vt:lpstr>PowerPoint Presentation</vt:lpstr>
      <vt:lpstr>PowerPoint Presentation</vt:lpstr>
      <vt:lpstr>Kaposi's sarcoma of the penis</vt:lpstr>
      <vt:lpstr>Kaposi's sarcoma of the penis</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Nesko</dc:creator>
  <cp:lastModifiedBy>KORISNIK-</cp:lastModifiedBy>
  <cp:revision>4</cp:revision>
  <dcterms:created xsi:type="dcterms:W3CDTF">2022-11-27T21:27:25Z</dcterms:created>
  <dcterms:modified xsi:type="dcterms:W3CDTF">2023-12-10T15:03:01Z</dcterms:modified>
</cp:coreProperties>
</file>